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304" r:id="rId3"/>
    <p:sldId id="257" r:id="rId4"/>
    <p:sldId id="264" r:id="rId5"/>
    <p:sldId id="279" r:id="rId6"/>
    <p:sldId id="286" r:id="rId7"/>
    <p:sldId id="287" r:id="rId8"/>
    <p:sldId id="303" r:id="rId9"/>
    <p:sldId id="281" r:id="rId10"/>
    <p:sldId id="265" r:id="rId11"/>
    <p:sldId id="266" r:id="rId12"/>
    <p:sldId id="259" r:id="rId13"/>
    <p:sldId id="268" r:id="rId14"/>
    <p:sldId id="269" r:id="rId15"/>
    <p:sldId id="272" r:id="rId16"/>
    <p:sldId id="289" r:id="rId17"/>
    <p:sldId id="275" r:id="rId18"/>
    <p:sldId id="306" r:id="rId19"/>
    <p:sldId id="276" r:id="rId20"/>
    <p:sldId id="302" r:id="rId21"/>
    <p:sldId id="298" r:id="rId22"/>
    <p:sldId id="300" r:id="rId23"/>
    <p:sldId id="274" r:id="rId24"/>
    <p:sldId id="277" r:id="rId25"/>
    <p:sldId id="283" r:id="rId26"/>
    <p:sldId id="285" r:id="rId27"/>
    <p:sldId id="288" r:id="rId28"/>
    <p:sldId id="307" r:id="rId29"/>
  </p:sldIdLst>
  <p:sldSz cx="9144000" cy="6858000" type="screen4x3"/>
  <p:notesSz cx="6808788" cy="98234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62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3EC0B0-B31D-412F-89BE-FCCA61EB55DA}" type="doc">
      <dgm:prSet loTypeId="urn:microsoft.com/office/officeart/2005/8/layout/vList3#1" loCatId="picture" qsTypeId="urn:microsoft.com/office/officeart/2005/8/quickstyle/simple1" qsCatId="simple" csTypeId="urn:microsoft.com/office/officeart/2005/8/colors/accent1_2" csCatId="accent1" phldr="1"/>
      <dgm:spPr/>
    </dgm:pt>
    <dgm:pt modelId="{16663EC6-8F29-4499-A610-876CBD01D264}">
      <dgm:prSet phldrT="[Текст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3200" b="1" dirty="0" smtClean="0">
              <a:solidFill>
                <a:schemeClr val="tx1"/>
              </a:solidFill>
              <a:effectLst/>
              <a:latin typeface="Impact" pitchFamily="34" charset="0"/>
            </a:rPr>
            <a:t>9 КОДЕКСОВ</a:t>
          </a:r>
          <a:endParaRPr lang="ru-RU" sz="3200" b="1" dirty="0">
            <a:solidFill>
              <a:schemeClr val="tx1"/>
            </a:solidFill>
            <a:effectLst/>
            <a:latin typeface="Impact" pitchFamily="34" charset="0"/>
          </a:endParaRPr>
        </a:p>
      </dgm:t>
    </dgm:pt>
    <dgm:pt modelId="{0595808B-CE76-47C0-8C28-A54AC0EB6662}" type="parTrans" cxnId="{6744408C-2A52-41AB-8D12-0D823331B6D9}">
      <dgm:prSet/>
      <dgm:spPr/>
      <dgm:t>
        <a:bodyPr/>
        <a:lstStyle/>
        <a:p>
          <a:endParaRPr lang="ru-RU"/>
        </a:p>
      </dgm:t>
    </dgm:pt>
    <dgm:pt modelId="{65B3350B-013D-43AC-A3AC-999A2D6887FB}" type="sibTrans" cxnId="{6744408C-2A52-41AB-8D12-0D823331B6D9}">
      <dgm:prSet/>
      <dgm:spPr/>
      <dgm:t>
        <a:bodyPr/>
        <a:lstStyle/>
        <a:p>
          <a:endParaRPr lang="ru-RU"/>
        </a:p>
      </dgm:t>
    </dgm:pt>
    <dgm:pt modelId="{BC34BE0F-2050-44C5-9156-44AA39EA82FE}">
      <dgm:prSet phldrT="[Текст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3200" b="1" dirty="0" smtClean="0">
              <a:solidFill>
                <a:schemeClr val="tx1"/>
              </a:solidFill>
              <a:latin typeface="Impact" pitchFamily="34" charset="0"/>
            </a:rPr>
            <a:t>20 ЗАКОНОВ</a:t>
          </a:r>
          <a:endParaRPr lang="ru-RU" sz="3200" b="1" dirty="0">
            <a:solidFill>
              <a:schemeClr val="tx1"/>
            </a:solidFill>
            <a:latin typeface="Impact" pitchFamily="34" charset="0"/>
          </a:endParaRPr>
        </a:p>
      </dgm:t>
    </dgm:pt>
    <dgm:pt modelId="{5B135FED-9C19-456F-A66A-0A6D6AE3E31F}" type="parTrans" cxnId="{C17ADFAA-3554-4524-B686-FEB4D18C4698}">
      <dgm:prSet/>
      <dgm:spPr/>
      <dgm:t>
        <a:bodyPr/>
        <a:lstStyle/>
        <a:p>
          <a:endParaRPr lang="ru-RU"/>
        </a:p>
      </dgm:t>
    </dgm:pt>
    <dgm:pt modelId="{E51AC7A5-B927-4CE8-A085-6F28859379EE}" type="sibTrans" cxnId="{C17ADFAA-3554-4524-B686-FEB4D18C4698}">
      <dgm:prSet/>
      <dgm:spPr/>
      <dgm:t>
        <a:bodyPr/>
        <a:lstStyle/>
        <a:p>
          <a:endParaRPr lang="ru-RU"/>
        </a:p>
      </dgm:t>
    </dgm:pt>
    <dgm:pt modelId="{30B3CDC6-FC68-45B2-9D5B-A910F3D0ED13}">
      <dgm:prSet phldrT="[Текст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800" b="1" dirty="0" smtClean="0">
              <a:solidFill>
                <a:schemeClr val="tx1"/>
              </a:solidFill>
              <a:latin typeface="Impact" pitchFamily="34" charset="0"/>
            </a:rPr>
            <a:t>40 УКАЗОВ ГЛАВЫ ГОСУДАРСТВА</a:t>
          </a:r>
          <a:endParaRPr lang="ru-RU" sz="2800" b="1" dirty="0">
            <a:solidFill>
              <a:schemeClr val="tx1"/>
            </a:solidFill>
            <a:latin typeface="Impact" pitchFamily="34" charset="0"/>
          </a:endParaRPr>
        </a:p>
      </dgm:t>
    </dgm:pt>
    <dgm:pt modelId="{6C693B91-BDE1-457B-AAAF-B02971C91D5B}" type="parTrans" cxnId="{7D1D6FB9-CC43-42DD-8087-016A2BE1A2A1}">
      <dgm:prSet/>
      <dgm:spPr/>
      <dgm:t>
        <a:bodyPr/>
        <a:lstStyle/>
        <a:p>
          <a:endParaRPr lang="ru-RU"/>
        </a:p>
      </dgm:t>
    </dgm:pt>
    <dgm:pt modelId="{234AA080-BF2D-4363-A6B2-1BE8FE03FBE8}" type="sibTrans" cxnId="{7D1D6FB9-CC43-42DD-8087-016A2BE1A2A1}">
      <dgm:prSet/>
      <dgm:spPr/>
      <dgm:t>
        <a:bodyPr/>
        <a:lstStyle/>
        <a:p>
          <a:endParaRPr lang="ru-RU"/>
        </a:p>
      </dgm:t>
    </dgm:pt>
    <dgm:pt modelId="{C55E329F-A376-41E4-BCA0-5D156BF62DF3}">
      <dgm:prSet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300" b="1" dirty="0" smtClean="0">
              <a:solidFill>
                <a:schemeClr val="tx1"/>
              </a:solidFill>
              <a:latin typeface="Impact" pitchFamily="34" charset="0"/>
            </a:rPr>
            <a:t>БОЛЕЕ 100 ПОСТАНОВЛЕНИЙ ПРАВИТЕЛЬСТВА</a:t>
          </a:r>
          <a:endParaRPr lang="ru-RU" sz="2300" b="1" dirty="0">
            <a:solidFill>
              <a:schemeClr val="tx1"/>
            </a:solidFill>
            <a:latin typeface="Impact" pitchFamily="34" charset="0"/>
          </a:endParaRPr>
        </a:p>
      </dgm:t>
    </dgm:pt>
    <dgm:pt modelId="{6FA5A26B-F590-42CD-8DA4-182610298A86}" type="parTrans" cxnId="{C577861B-BEFE-4C99-A27F-0545360D2389}">
      <dgm:prSet/>
      <dgm:spPr/>
      <dgm:t>
        <a:bodyPr/>
        <a:lstStyle/>
        <a:p>
          <a:endParaRPr lang="ru-RU"/>
        </a:p>
      </dgm:t>
    </dgm:pt>
    <dgm:pt modelId="{A69671DC-1882-4B2A-986A-9290E352C913}" type="sibTrans" cxnId="{C577861B-BEFE-4C99-A27F-0545360D2389}">
      <dgm:prSet/>
      <dgm:spPr/>
      <dgm:t>
        <a:bodyPr/>
        <a:lstStyle/>
        <a:p>
          <a:endParaRPr lang="ru-RU"/>
        </a:p>
      </dgm:t>
    </dgm:pt>
    <dgm:pt modelId="{E783EBA6-E9BB-4775-AEC0-9FEE1A684375}" type="pres">
      <dgm:prSet presAssocID="{C53EC0B0-B31D-412F-89BE-FCCA61EB55DA}" presName="linearFlow" presStyleCnt="0">
        <dgm:presLayoutVars>
          <dgm:dir/>
          <dgm:resizeHandles val="exact"/>
        </dgm:presLayoutVars>
      </dgm:prSet>
      <dgm:spPr/>
    </dgm:pt>
    <dgm:pt modelId="{DDBCD7CE-CFCB-4754-B4CC-37615D5B4092}" type="pres">
      <dgm:prSet presAssocID="{16663EC6-8F29-4499-A610-876CBD01D264}" presName="composite" presStyleCnt="0"/>
      <dgm:spPr/>
    </dgm:pt>
    <dgm:pt modelId="{02E33733-C9FE-43F8-99D2-5342C4F3F68D}" type="pres">
      <dgm:prSet presAssocID="{16663EC6-8F29-4499-A610-876CBD01D264}" presName="imgShp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  <dgm:pt modelId="{5431175C-3B01-4880-8FCA-2323EA0781ED}" type="pres">
      <dgm:prSet presAssocID="{16663EC6-8F29-4499-A610-876CBD01D264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099F8A-0C6D-41A8-90EA-DAE21AB29E90}" type="pres">
      <dgm:prSet presAssocID="{65B3350B-013D-43AC-A3AC-999A2D6887FB}" presName="spacing" presStyleCnt="0"/>
      <dgm:spPr/>
    </dgm:pt>
    <dgm:pt modelId="{BA00878D-88ED-403F-90F6-1D391976F67C}" type="pres">
      <dgm:prSet presAssocID="{BC34BE0F-2050-44C5-9156-44AA39EA82FE}" presName="composite" presStyleCnt="0"/>
      <dgm:spPr/>
    </dgm:pt>
    <dgm:pt modelId="{129B48A2-A524-45FE-9DB8-863AF710D890}" type="pres">
      <dgm:prSet presAssocID="{BC34BE0F-2050-44C5-9156-44AA39EA82FE}" presName="imgShp" presStyleLbl="fgImgPlace1" presStyleIdx="1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  <dgm:pt modelId="{0656F7C3-8CAB-4C4E-A626-A38A7902430E}" type="pres">
      <dgm:prSet presAssocID="{BC34BE0F-2050-44C5-9156-44AA39EA82FE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3FC7E2-8E42-4623-876B-53899FC7CF94}" type="pres">
      <dgm:prSet presAssocID="{E51AC7A5-B927-4CE8-A085-6F28859379EE}" presName="spacing" presStyleCnt="0"/>
      <dgm:spPr/>
    </dgm:pt>
    <dgm:pt modelId="{B2A723F2-7A6B-4603-84B1-D83B03D7BEEB}" type="pres">
      <dgm:prSet presAssocID="{30B3CDC6-FC68-45B2-9D5B-A910F3D0ED13}" presName="composite" presStyleCnt="0"/>
      <dgm:spPr/>
    </dgm:pt>
    <dgm:pt modelId="{197D0343-9CD4-47F5-82C6-7667FF1C7FCC}" type="pres">
      <dgm:prSet presAssocID="{30B3CDC6-FC68-45B2-9D5B-A910F3D0ED13}" presName="imgShp" presStyleLbl="fgImgPlace1" presStyleIdx="2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  <dgm:pt modelId="{CE238129-D011-4E3B-9A7E-29FBC74679ED}" type="pres">
      <dgm:prSet presAssocID="{30B3CDC6-FC68-45B2-9D5B-A910F3D0ED13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7E9DFF-E9EA-48E6-A7A9-5FF5CAF0FF3F}" type="pres">
      <dgm:prSet presAssocID="{234AA080-BF2D-4363-A6B2-1BE8FE03FBE8}" presName="spacing" presStyleCnt="0"/>
      <dgm:spPr/>
    </dgm:pt>
    <dgm:pt modelId="{B25BC478-B2D6-41E1-9D27-B19242B48073}" type="pres">
      <dgm:prSet presAssocID="{C55E329F-A376-41E4-BCA0-5D156BF62DF3}" presName="composite" presStyleCnt="0"/>
      <dgm:spPr/>
    </dgm:pt>
    <dgm:pt modelId="{100EE692-B046-4C5E-A06A-CBA8CEF9BA0B}" type="pres">
      <dgm:prSet presAssocID="{C55E329F-A376-41E4-BCA0-5D156BF62DF3}" presName="imgShp" presStyleLbl="fgImgPlace1" presStyleIdx="3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  <dgm:pt modelId="{ABC17CDB-222D-415C-91E9-CAAB9E465FE0}" type="pres">
      <dgm:prSet presAssocID="{C55E329F-A376-41E4-BCA0-5D156BF62DF3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17ADFAA-3554-4524-B686-FEB4D18C4698}" srcId="{C53EC0B0-B31D-412F-89BE-FCCA61EB55DA}" destId="{BC34BE0F-2050-44C5-9156-44AA39EA82FE}" srcOrd="1" destOrd="0" parTransId="{5B135FED-9C19-456F-A66A-0A6D6AE3E31F}" sibTransId="{E51AC7A5-B927-4CE8-A085-6F28859379EE}"/>
    <dgm:cxn modelId="{31134E86-001F-41B4-9AD4-3E08FE34C2B4}" type="presOf" srcId="{C55E329F-A376-41E4-BCA0-5D156BF62DF3}" destId="{ABC17CDB-222D-415C-91E9-CAAB9E465FE0}" srcOrd="0" destOrd="0" presId="urn:microsoft.com/office/officeart/2005/8/layout/vList3#1"/>
    <dgm:cxn modelId="{058C0B1F-54D3-44D3-8359-FAC104332B98}" type="presOf" srcId="{C53EC0B0-B31D-412F-89BE-FCCA61EB55DA}" destId="{E783EBA6-E9BB-4775-AEC0-9FEE1A684375}" srcOrd="0" destOrd="0" presId="urn:microsoft.com/office/officeart/2005/8/layout/vList3#1"/>
    <dgm:cxn modelId="{6744408C-2A52-41AB-8D12-0D823331B6D9}" srcId="{C53EC0B0-B31D-412F-89BE-FCCA61EB55DA}" destId="{16663EC6-8F29-4499-A610-876CBD01D264}" srcOrd="0" destOrd="0" parTransId="{0595808B-CE76-47C0-8C28-A54AC0EB6662}" sibTransId="{65B3350B-013D-43AC-A3AC-999A2D6887FB}"/>
    <dgm:cxn modelId="{7D1D6FB9-CC43-42DD-8087-016A2BE1A2A1}" srcId="{C53EC0B0-B31D-412F-89BE-FCCA61EB55DA}" destId="{30B3CDC6-FC68-45B2-9D5B-A910F3D0ED13}" srcOrd="2" destOrd="0" parTransId="{6C693B91-BDE1-457B-AAAF-B02971C91D5B}" sibTransId="{234AA080-BF2D-4363-A6B2-1BE8FE03FBE8}"/>
    <dgm:cxn modelId="{6EF458C8-1A14-4D19-B470-E154114716E7}" type="presOf" srcId="{16663EC6-8F29-4499-A610-876CBD01D264}" destId="{5431175C-3B01-4880-8FCA-2323EA0781ED}" srcOrd="0" destOrd="0" presId="urn:microsoft.com/office/officeart/2005/8/layout/vList3#1"/>
    <dgm:cxn modelId="{C577861B-BEFE-4C99-A27F-0545360D2389}" srcId="{C53EC0B0-B31D-412F-89BE-FCCA61EB55DA}" destId="{C55E329F-A376-41E4-BCA0-5D156BF62DF3}" srcOrd="3" destOrd="0" parTransId="{6FA5A26B-F590-42CD-8DA4-182610298A86}" sibTransId="{A69671DC-1882-4B2A-986A-9290E352C913}"/>
    <dgm:cxn modelId="{53AEF6EE-7B84-4E5B-9EC1-78B6F66C95B6}" type="presOf" srcId="{BC34BE0F-2050-44C5-9156-44AA39EA82FE}" destId="{0656F7C3-8CAB-4C4E-A626-A38A7902430E}" srcOrd="0" destOrd="0" presId="urn:microsoft.com/office/officeart/2005/8/layout/vList3#1"/>
    <dgm:cxn modelId="{44F160F1-9B27-4482-BB54-6E65C0CD1901}" type="presOf" srcId="{30B3CDC6-FC68-45B2-9D5B-A910F3D0ED13}" destId="{CE238129-D011-4E3B-9A7E-29FBC74679ED}" srcOrd="0" destOrd="0" presId="urn:microsoft.com/office/officeart/2005/8/layout/vList3#1"/>
    <dgm:cxn modelId="{A63D1543-8C66-4453-9D71-185730E94521}" type="presParOf" srcId="{E783EBA6-E9BB-4775-AEC0-9FEE1A684375}" destId="{DDBCD7CE-CFCB-4754-B4CC-37615D5B4092}" srcOrd="0" destOrd="0" presId="urn:microsoft.com/office/officeart/2005/8/layout/vList3#1"/>
    <dgm:cxn modelId="{F1068E43-A2DF-4FE2-A6B1-9D8129EFA118}" type="presParOf" srcId="{DDBCD7CE-CFCB-4754-B4CC-37615D5B4092}" destId="{02E33733-C9FE-43F8-99D2-5342C4F3F68D}" srcOrd="0" destOrd="0" presId="urn:microsoft.com/office/officeart/2005/8/layout/vList3#1"/>
    <dgm:cxn modelId="{131BB7B6-3DAB-4593-A9B3-D9C5B1A43293}" type="presParOf" srcId="{DDBCD7CE-CFCB-4754-B4CC-37615D5B4092}" destId="{5431175C-3B01-4880-8FCA-2323EA0781ED}" srcOrd="1" destOrd="0" presId="urn:microsoft.com/office/officeart/2005/8/layout/vList3#1"/>
    <dgm:cxn modelId="{AD9735CA-65E5-4AA1-ABF0-E42D2C952F1F}" type="presParOf" srcId="{E783EBA6-E9BB-4775-AEC0-9FEE1A684375}" destId="{6A099F8A-0C6D-41A8-90EA-DAE21AB29E90}" srcOrd="1" destOrd="0" presId="urn:microsoft.com/office/officeart/2005/8/layout/vList3#1"/>
    <dgm:cxn modelId="{A8D5965A-B8A9-4071-AEE3-49E176A6EA73}" type="presParOf" srcId="{E783EBA6-E9BB-4775-AEC0-9FEE1A684375}" destId="{BA00878D-88ED-403F-90F6-1D391976F67C}" srcOrd="2" destOrd="0" presId="urn:microsoft.com/office/officeart/2005/8/layout/vList3#1"/>
    <dgm:cxn modelId="{D8E7A216-FED6-48AA-B97B-D6B9C7D8AC86}" type="presParOf" srcId="{BA00878D-88ED-403F-90F6-1D391976F67C}" destId="{129B48A2-A524-45FE-9DB8-863AF710D890}" srcOrd="0" destOrd="0" presId="urn:microsoft.com/office/officeart/2005/8/layout/vList3#1"/>
    <dgm:cxn modelId="{7B6AFC6B-32F4-4D07-A641-8AEF5917A7C4}" type="presParOf" srcId="{BA00878D-88ED-403F-90F6-1D391976F67C}" destId="{0656F7C3-8CAB-4C4E-A626-A38A7902430E}" srcOrd="1" destOrd="0" presId="urn:microsoft.com/office/officeart/2005/8/layout/vList3#1"/>
    <dgm:cxn modelId="{63E3A019-D515-48F3-853E-1FDCE9245B9D}" type="presParOf" srcId="{E783EBA6-E9BB-4775-AEC0-9FEE1A684375}" destId="{CD3FC7E2-8E42-4623-876B-53899FC7CF94}" srcOrd="3" destOrd="0" presId="urn:microsoft.com/office/officeart/2005/8/layout/vList3#1"/>
    <dgm:cxn modelId="{E7AF48E3-CB72-4FC5-BDFE-9A0D354A3FB7}" type="presParOf" srcId="{E783EBA6-E9BB-4775-AEC0-9FEE1A684375}" destId="{B2A723F2-7A6B-4603-84B1-D83B03D7BEEB}" srcOrd="4" destOrd="0" presId="urn:microsoft.com/office/officeart/2005/8/layout/vList3#1"/>
    <dgm:cxn modelId="{9FF09509-8B19-4C29-B688-BC48FF970AD8}" type="presParOf" srcId="{B2A723F2-7A6B-4603-84B1-D83B03D7BEEB}" destId="{197D0343-9CD4-47F5-82C6-7667FF1C7FCC}" srcOrd="0" destOrd="0" presId="urn:microsoft.com/office/officeart/2005/8/layout/vList3#1"/>
    <dgm:cxn modelId="{9F46D2E8-C9CD-4B1C-AB81-433841B1EE97}" type="presParOf" srcId="{B2A723F2-7A6B-4603-84B1-D83B03D7BEEB}" destId="{CE238129-D011-4E3B-9A7E-29FBC74679ED}" srcOrd="1" destOrd="0" presId="urn:microsoft.com/office/officeart/2005/8/layout/vList3#1"/>
    <dgm:cxn modelId="{0EBDFE22-EDAB-4F3A-8AEE-1D6423634B4D}" type="presParOf" srcId="{E783EBA6-E9BB-4775-AEC0-9FEE1A684375}" destId="{4F7E9DFF-E9EA-48E6-A7A9-5FF5CAF0FF3F}" srcOrd="5" destOrd="0" presId="urn:microsoft.com/office/officeart/2005/8/layout/vList3#1"/>
    <dgm:cxn modelId="{21618938-050F-44AD-9AC7-33574E472169}" type="presParOf" srcId="{E783EBA6-E9BB-4775-AEC0-9FEE1A684375}" destId="{B25BC478-B2D6-41E1-9D27-B19242B48073}" srcOrd="6" destOrd="0" presId="urn:microsoft.com/office/officeart/2005/8/layout/vList3#1"/>
    <dgm:cxn modelId="{C57A2232-6E61-45F2-92A1-E3FF6D14B5E4}" type="presParOf" srcId="{B25BC478-B2D6-41E1-9D27-B19242B48073}" destId="{100EE692-B046-4C5E-A06A-CBA8CEF9BA0B}" srcOrd="0" destOrd="0" presId="urn:microsoft.com/office/officeart/2005/8/layout/vList3#1"/>
    <dgm:cxn modelId="{FD516A6F-BBDD-45C3-B664-5C08360A19A6}" type="presParOf" srcId="{B25BC478-B2D6-41E1-9D27-B19242B48073}" destId="{ABC17CDB-222D-415C-91E9-CAAB9E465FE0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31175C-3B01-4880-8FCA-2323EA0781ED}">
      <dsp:nvSpPr>
        <dsp:cNvPr id="0" name=""/>
        <dsp:cNvSpPr/>
      </dsp:nvSpPr>
      <dsp:spPr>
        <a:xfrm rot="10800000">
          <a:off x="1187149" y="1839"/>
          <a:ext cx="3789029" cy="931079"/>
        </a:xfrm>
        <a:prstGeom prst="homePlate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410580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chemeClr val="tx1"/>
              </a:solidFill>
              <a:effectLst/>
              <a:latin typeface="Impact" pitchFamily="34" charset="0"/>
            </a:rPr>
            <a:t>9 КОДЕКСОВ</a:t>
          </a:r>
          <a:endParaRPr lang="ru-RU" sz="3200" b="1" kern="1200" dirty="0">
            <a:solidFill>
              <a:schemeClr val="tx1"/>
            </a:solidFill>
            <a:effectLst/>
            <a:latin typeface="Impact" pitchFamily="34" charset="0"/>
          </a:endParaRPr>
        </a:p>
      </dsp:txBody>
      <dsp:txXfrm rot="10800000">
        <a:off x="1419919" y="1839"/>
        <a:ext cx="3556259" cy="931079"/>
      </dsp:txXfrm>
    </dsp:sp>
    <dsp:sp modelId="{02E33733-C9FE-43F8-99D2-5342C4F3F68D}">
      <dsp:nvSpPr>
        <dsp:cNvPr id="0" name=""/>
        <dsp:cNvSpPr/>
      </dsp:nvSpPr>
      <dsp:spPr>
        <a:xfrm>
          <a:off x="721609" y="1839"/>
          <a:ext cx="931079" cy="93107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56F7C3-8CAB-4C4E-A626-A38A7902430E}">
      <dsp:nvSpPr>
        <dsp:cNvPr id="0" name=""/>
        <dsp:cNvSpPr/>
      </dsp:nvSpPr>
      <dsp:spPr>
        <a:xfrm rot="10800000">
          <a:off x="1187149" y="1210852"/>
          <a:ext cx="3789029" cy="931079"/>
        </a:xfrm>
        <a:prstGeom prst="homePlate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410580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chemeClr val="tx1"/>
              </a:solidFill>
              <a:latin typeface="Impact" pitchFamily="34" charset="0"/>
            </a:rPr>
            <a:t>20 ЗАКОНОВ</a:t>
          </a:r>
          <a:endParaRPr lang="ru-RU" sz="3200" b="1" kern="1200" dirty="0">
            <a:solidFill>
              <a:schemeClr val="tx1"/>
            </a:solidFill>
            <a:latin typeface="Impact" pitchFamily="34" charset="0"/>
          </a:endParaRPr>
        </a:p>
      </dsp:txBody>
      <dsp:txXfrm rot="10800000">
        <a:off x="1419919" y="1210852"/>
        <a:ext cx="3556259" cy="931079"/>
      </dsp:txXfrm>
    </dsp:sp>
    <dsp:sp modelId="{129B48A2-A524-45FE-9DB8-863AF710D890}">
      <dsp:nvSpPr>
        <dsp:cNvPr id="0" name=""/>
        <dsp:cNvSpPr/>
      </dsp:nvSpPr>
      <dsp:spPr>
        <a:xfrm>
          <a:off x="721609" y="1210852"/>
          <a:ext cx="931079" cy="93107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238129-D011-4E3B-9A7E-29FBC74679ED}">
      <dsp:nvSpPr>
        <dsp:cNvPr id="0" name=""/>
        <dsp:cNvSpPr/>
      </dsp:nvSpPr>
      <dsp:spPr>
        <a:xfrm rot="10800000">
          <a:off x="1187149" y="2419866"/>
          <a:ext cx="3789029" cy="931079"/>
        </a:xfrm>
        <a:prstGeom prst="homePlate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410580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1"/>
              </a:solidFill>
              <a:latin typeface="Impact" pitchFamily="34" charset="0"/>
            </a:rPr>
            <a:t>40 УКАЗОВ ГЛАВЫ ГОСУДАРСТВА</a:t>
          </a:r>
          <a:endParaRPr lang="ru-RU" sz="2800" b="1" kern="1200" dirty="0">
            <a:solidFill>
              <a:schemeClr val="tx1"/>
            </a:solidFill>
            <a:latin typeface="Impact" pitchFamily="34" charset="0"/>
          </a:endParaRPr>
        </a:p>
      </dsp:txBody>
      <dsp:txXfrm rot="10800000">
        <a:off x="1419919" y="2419866"/>
        <a:ext cx="3556259" cy="931079"/>
      </dsp:txXfrm>
    </dsp:sp>
    <dsp:sp modelId="{197D0343-9CD4-47F5-82C6-7667FF1C7FCC}">
      <dsp:nvSpPr>
        <dsp:cNvPr id="0" name=""/>
        <dsp:cNvSpPr/>
      </dsp:nvSpPr>
      <dsp:spPr>
        <a:xfrm>
          <a:off x="721609" y="2419866"/>
          <a:ext cx="931079" cy="93107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C17CDB-222D-415C-91E9-CAAB9E465FE0}">
      <dsp:nvSpPr>
        <dsp:cNvPr id="0" name=""/>
        <dsp:cNvSpPr/>
      </dsp:nvSpPr>
      <dsp:spPr>
        <a:xfrm rot="10800000">
          <a:off x="1187149" y="3628879"/>
          <a:ext cx="3789029" cy="931079"/>
        </a:xfrm>
        <a:prstGeom prst="homePlate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410580" tIns="87630" rIns="163576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chemeClr val="tx1"/>
              </a:solidFill>
              <a:latin typeface="Impact" pitchFamily="34" charset="0"/>
            </a:rPr>
            <a:t>БОЛЕЕ 100 ПОСТАНОВЛЕНИЙ ПРАВИТЕЛЬСТВА</a:t>
          </a:r>
          <a:endParaRPr lang="ru-RU" sz="2300" b="1" kern="1200" dirty="0">
            <a:solidFill>
              <a:schemeClr val="tx1"/>
            </a:solidFill>
            <a:latin typeface="Impact" pitchFamily="34" charset="0"/>
          </a:endParaRPr>
        </a:p>
      </dsp:txBody>
      <dsp:txXfrm rot="10800000">
        <a:off x="1419919" y="3628879"/>
        <a:ext cx="3556259" cy="931079"/>
      </dsp:txXfrm>
    </dsp:sp>
    <dsp:sp modelId="{100EE692-B046-4C5E-A06A-CBA8CEF9BA0B}">
      <dsp:nvSpPr>
        <dsp:cNvPr id="0" name=""/>
        <dsp:cNvSpPr/>
      </dsp:nvSpPr>
      <dsp:spPr>
        <a:xfrm>
          <a:off x="721609" y="3628879"/>
          <a:ext cx="931079" cy="93107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11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11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20D9FA-E15E-4BE6-AA97-FB381A0648A4}" type="datetimeFigureOut">
              <a:rPr lang="ru-RU" smtClean="0"/>
              <a:pPr/>
              <a:t>30.07.2018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9325" y="736600"/>
            <a:ext cx="4910138" cy="36845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79" y="4666139"/>
            <a:ext cx="5447030" cy="44205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30572"/>
            <a:ext cx="2950475" cy="4911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7" y="9330572"/>
            <a:ext cx="2950475" cy="4911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D9C773-F19F-4A12-9403-3DEA10F449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015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56E5D-3FE3-4F32-9DF0-825D8ACC95BE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776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30.07.2018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30.07.2018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30.07.2018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30.07.2018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jpeg"/><Relationship Id="rId7" Type="http://schemas.openxmlformats.org/officeDocument/2006/relationships/image" Target="../media/image48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47.jpeg"/><Relationship Id="rId10" Type="http://schemas.openxmlformats.org/officeDocument/2006/relationships/image" Target="../media/image51.png"/><Relationship Id="rId4" Type="http://schemas.openxmlformats.org/officeDocument/2006/relationships/image" Target="../media/image46.jpeg"/><Relationship Id="rId9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microsoft.com/office/2007/relationships/hdphoto" Target="../media/hdphoto3.wdp"/><Relationship Id="rId3" Type="http://schemas.openxmlformats.org/officeDocument/2006/relationships/image" Target="../media/image53.png"/><Relationship Id="rId7" Type="http://schemas.microsoft.com/office/2007/relationships/hdphoto" Target="../media/hdphoto1.wdp"/><Relationship Id="rId12" Type="http://schemas.openxmlformats.org/officeDocument/2006/relationships/image" Target="../media/image59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11" Type="http://schemas.openxmlformats.org/officeDocument/2006/relationships/image" Target="../media/image58.png"/><Relationship Id="rId5" Type="http://schemas.openxmlformats.org/officeDocument/2006/relationships/image" Target="../media/image54.png"/><Relationship Id="rId10" Type="http://schemas.openxmlformats.org/officeDocument/2006/relationships/image" Target="../media/image57.jpeg"/><Relationship Id="rId4" Type="http://schemas.openxmlformats.org/officeDocument/2006/relationships/image" Target="../media/image14.png"/><Relationship Id="rId9" Type="http://schemas.microsoft.com/office/2007/relationships/hdphoto" Target="../media/hdphoto2.wdp"/><Relationship Id="rId1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8.png"/><Relationship Id="rId3" Type="http://schemas.openxmlformats.org/officeDocument/2006/relationships/image" Target="../media/image12.jpeg"/><Relationship Id="rId7" Type="http://schemas.openxmlformats.org/officeDocument/2006/relationships/image" Target="../media/image63.jpeg"/><Relationship Id="rId12" Type="http://schemas.openxmlformats.org/officeDocument/2006/relationships/image" Target="../media/image6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62.jpeg"/><Relationship Id="rId11" Type="http://schemas.openxmlformats.org/officeDocument/2006/relationships/image" Target="../media/image66.png"/><Relationship Id="rId5" Type="http://schemas.microsoft.com/office/2007/relationships/hdphoto" Target="../media/hdphoto4.wdp"/><Relationship Id="rId10" Type="http://schemas.openxmlformats.org/officeDocument/2006/relationships/image" Target="../media/image65.png"/><Relationship Id="rId4" Type="http://schemas.openxmlformats.org/officeDocument/2006/relationships/image" Target="../media/image61.jpeg"/><Relationship Id="rId9" Type="http://schemas.openxmlformats.org/officeDocument/2006/relationships/image" Target="../media/image14.png"/><Relationship Id="rId14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4.png"/><Relationship Id="rId7" Type="http://schemas.openxmlformats.org/officeDocument/2006/relationships/image" Target="../media/image72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png"/><Relationship Id="rId9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2.jpeg"/><Relationship Id="rId7" Type="http://schemas.openxmlformats.org/officeDocument/2006/relationships/image" Target="../media/image75.jpeg"/><Relationship Id="rId12" Type="http://schemas.openxmlformats.org/officeDocument/2006/relationships/image" Target="../media/image7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74.png"/><Relationship Id="rId11" Type="http://schemas.openxmlformats.org/officeDocument/2006/relationships/image" Target="../media/image78.png"/><Relationship Id="rId5" Type="http://schemas.openxmlformats.org/officeDocument/2006/relationships/image" Target="../media/image14.png"/><Relationship Id="rId10" Type="http://schemas.openxmlformats.org/officeDocument/2006/relationships/image" Target="../media/image77.jpeg"/><Relationship Id="rId4" Type="http://schemas.openxmlformats.org/officeDocument/2006/relationships/image" Target="../media/image73.png"/><Relationship Id="rId9" Type="http://schemas.openxmlformats.org/officeDocument/2006/relationships/image" Target="../media/image7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1.jpeg"/><Relationship Id="rId7" Type="http://schemas.openxmlformats.org/officeDocument/2006/relationships/image" Target="../media/image14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4" Type="http://schemas.openxmlformats.org/officeDocument/2006/relationships/image" Target="../media/image82.jpeg"/><Relationship Id="rId9" Type="http://schemas.openxmlformats.org/officeDocument/2006/relationships/image" Target="../media/image8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9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2.jpeg"/><Relationship Id="rId7" Type="http://schemas.openxmlformats.org/officeDocument/2006/relationships/image" Target="../media/image95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99.png"/><Relationship Id="rId4" Type="http://schemas.openxmlformats.org/officeDocument/2006/relationships/image" Target="../media/image9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6.png"/><Relationship Id="rId3" Type="http://schemas.openxmlformats.org/officeDocument/2006/relationships/image" Target="../media/image21.jpeg"/><Relationship Id="rId7" Type="http://schemas.openxmlformats.org/officeDocument/2006/relationships/image" Target="../media/image14.png"/><Relationship Id="rId12" Type="http://schemas.microsoft.com/office/2007/relationships/hdphoto" Target="../media/hdphoto6.wdp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9.png"/><Relationship Id="rId11" Type="http://schemas.openxmlformats.org/officeDocument/2006/relationships/image" Target="../media/image105.png"/><Relationship Id="rId5" Type="http://schemas.openxmlformats.org/officeDocument/2006/relationships/image" Target="../media/image101.jpeg"/><Relationship Id="rId15" Type="http://schemas.openxmlformats.org/officeDocument/2006/relationships/image" Target="../media/image108.png"/><Relationship Id="rId10" Type="http://schemas.openxmlformats.org/officeDocument/2006/relationships/image" Target="../media/image104.png"/><Relationship Id="rId4" Type="http://schemas.openxmlformats.org/officeDocument/2006/relationships/image" Target="../media/image100.jpeg"/><Relationship Id="rId9" Type="http://schemas.openxmlformats.org/officeDocument/2006/relationships/image" Target="../media/image103.png"/><Relationship Id="rId14" Type="http://schemas.openxmlformats.org/officeDocument/2006/relationships/image" Target="../media/image10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8.jpeg"/><Relationship Id="rId7" Type="http://schemas.openxmlformats.org/officeDocument/2006/relationships/diagramLayout" Target="../diagrams/layout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5" Type="http://schemas.openxmlformats.org/officeDocument/2006/relationships/image" Target="../media/image10.jpeg"/><Relationship Id="rId10" Type="http://schemas.microsoft.com/office/2007/relationships/diagramDrawing" Target="../diagrams/drawing1.xml"/><Relationship Id="rId4" Type="http://schemas.openxmlformats.org/officeDocument/2006/relationships/image" Target="../media/image9.png"/><Relationship Id="rId9" Type="http://schemas.openxmlformats.org/officeDocument/2006/relationships/diagramColors" Target="../diagrams/colors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1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13" Type="http://schemas.openxmlformats.org/officeDocument/2006/relationships/image" Target="../media/image119.jpeg"/><Relationship Id="rId3" Type="http://schemas.openxmlformats.org/officeDocument/2006/relationships/image" Target="../media/image21.jpeg"/><Relationship Id="rId7" Type="http://schemas.openxmlformats.org/officeDocument/2006/relationships/image" Target="../media/image114.jpeg"/><Relationship Id="rId12" Type="http://schemas.openxmlformats.org/officeDocument/2006/relationships/image" Target="../media/image1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image" Target="../media/image117.wmf"/><Relationship Id="rId5" Type="http://schemas.openxmlformats.org/officeDocument/2006/relationships/image" Target="../media/image113.png"/><Relationship Id="rId10" Type="http://schemas.microsoft.com/office/2007/relationships/hdphoto" Target="../media/hdphoto3.wdp"/><Relationship Id="rId4" Type="http://schemas.openxmlformats.org/officeDocument/2006/relationships/image" Target="../media/image14.png"/><Relationship Id="rId9" Type="http://schemas.openxmlformats.org/officeDocument/2006/relationships/image" Target="../media/image116.png"/><Relationship Id="rId14" Type="http://schemas.openxmlformats.org/officeDocument/2006/relationships/image" Target="../media/image1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29.png"/><Relationship Id="rId3" Type="http://schemas.openxmlformats.org/officeDocument/2006/relationships/image" Target="../media/image21.jpeg"/><Relationship Id="rId7" Type="http://schemas.openxmlformats.org/officeDocument/2006/relationships/image" Target="../media/image125.jpeg"/><Relationship Id="rId12" Type="http://schemas.openxmlformats.org/officeDocument/2006/relationships/image" Target="../media/image12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24.png"/><Relationship Id="rId11" Type="http://schemas.openxmlformats.org/officeDocument/2006/relationships/image" Target="../media/image127.png"/><Relationship Id="rId5" Type="http://schemas.microsoft.com/office/2007/relationships/hdphoto" Target="../media/hdphoto8.wdp"/><Relationship Id="rId10" Type="http://schemas.openxmlformats.org/officeDocument/2006/relationships/image" Target="../media/image126.png"/><Relationship Id="rId4" Type="http://schemas.openxmlformats.org/officeDocument/2006/relationships/image" Target="../media/image123.jpeg"/><Relationship Id="rId9" Type="http://schemas.openxmlformats.org/officeDocument/2006/relationships/image" Target="../media/image10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3" Type="http://schemas.openxmlformats.org/officeDocument/2006/relationships/image" Target="../media/image130.jpeg"/><Relationship Id="rId7" Type="http://schemas.openxmlformats.org/officeDocument/2006/relationships/image" Target="../media/image13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png"/><Relationship Id="rId5" Type="http://schemas.openxmlformats.org/officeDocument/2006/relationships/image" Target="../media/image131.jpe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13" Type="http://schemas.openxmlformats.org/officeDocument/2006/relationships/image" Target="../media/image142.png"/><Relationship Id="rId3" Type="http://schemas.openxmlformats.org/officeDocument/2006/relationships/image" Target="../media/image21.jpeg"/><Relationship Id="rId7" Type="http://schemas.openxmlformats.org/officeDocument/2006/relationships/image" Target="../media/image78.png"/><Relationship Id="rId12" Type="http://schemas.openxmlformats.org/officeDocument/2006/relationships/image" Target="../media/image14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37.jpeg"/><Relationship Id="rId11" Type="http://schemas.openxmlformats.org/officeDocument/2006/relationships/image" Target="../media/image140.png"/><Relationship Id="rId5" Type="http://schemas.openxmlformats.org/officeDocument/2006/relationships/image" Target="../media/image136.jpeg"/><Relationship Id="rId10" Type="http://schemas.openxmlformats.org/officeDocument/2006/relationships/image" Target="../media/image14.png"/><Relationship Id="rId4" Type="http://schemas.openxmlformats.org/officeDocument/2006/relationships/image" Target="../media/image135.jpeg"/><Relationship Id="rId9" Type="http://schemas.openxmlformats.org/officeDocument/2006/relationships/image" Target="../media/image1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145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2.jpeg"/><Relationship Id="rId7" Type="http://schemas.openxmlformats.org/officeDocument/2006/relationships/image" Target="../media/image2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3.jpeg"/><Relationship Id="rId10" Type="http://schemas.openxmlformats.org/officeDocument/2006/relationships/image" Target="../media/image27.png"/><Relationship Id="rId4" Type="http://schemas.openxmlformats.org/officeDocument/2006/relationships/image" Target="../media/image14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1.jpeg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14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7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12.jpe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0.jpeg"/><Relationship Id="rId11" Type="http://schemas.openxmlformats.org/officeDocument/2006/relationships/image" Target="../media/image43.png"/><Relationship Id="rId5" Type="http://schemas.openxmlformats.org/officeDocument/2006/relationships/image" Target="../media/image39.jpeg"/><Relationship Id="rId10" Type="http://schemas.openxmlformats.org/officeDocument/2006/relationships/image" Target="../media/image42.png"/><Relationship Id="rId4" Type="http://schemas.openxmlformats.org/officeDocument/2006/relationships/image" Target="../media/image38.jpe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omashechka\Downloads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82" y="500042"/>
            <a:ext cx="1330055" cy="121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28662" y="571480"/>
            <a:ext cx="66437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Общественное объединение </a:t>
            </a:r>
            <a:r>
              <a:rPr lang="ru-RU" sz="36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«Белорусский республиканский союз молодежи»</a:t>
            </a:r>
            <a:endParaRPr lang="ru-RU" sz="360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6072207"/>
            <a:ext cx="9143999" cy="785794"/>
          </a:xfrm>
          <a:prstGeom prst="rect">
            <a:avLst/>
          </a:prstGeom>
          <a:gradFill flip="none" rotWithShape="1">
            <a:gsLst>
              <a:gs pos="39000">
                <a:srgbClr val="0FA120">
                  <a:alpha val="42000"/>
                </a:srgbClr>
              </a:gs>
              <a:gs pos="68000">
                <a:srgbClr val="C00000">
                  <a:alpha val="71000"/>
                </a:srgbClr>
              </a:gs>
              <a:gs pos="100000">
                <a:srgbClr val="D1C39F"/>
              </a:gs>
            </a:gsLst>
            <a:lin ang="18000000" scaled="0"/>
            <a:tileRect/>
          </a:gradFill>
          <a:ln>
            <a:gradFill flip="none" rotWithShape="1">
              <a:gsLst>
                <a:gs pos="7000">
                  <a:srgbClr val="FFEFD1">
                    <a:alpha val="18000"/>
                  </a:srgbClr>
                </a:gs>
                <a:gs pos="64999">
                  <a:srgbClr val="F0EBD5"/>
                </a:gs>
                <a:gs pos="100000">
                  <a:srgbClr val="D1C39F"/>
                </a:gs>
              </a:gsLst>
              <a:path path="rect">
                <a:fillToRect t="100000" r="100000"/>
              </a:path>
              <a:tileRect l="-100000" b="-100000"/>
            </a:gradFill>
            <a:bevel/>
          </a:ln>
          <a:effectLst>
            <a:glow rad="520700">
              <a:schemeClr val="accent1">
                <a:alpha val="40000"/>
              </a:schemeClr>
            </a:glow>
            <a:reflection stA="5700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ru-RU" sz="2400" b="1" i="1" dirty="0"/>
          </a:p>
        </p:txBody>
      </p:sp>
      <p:pic>
        <p:nvPicPr>
          <p:cNvPr id="8" name="Рисунок 7" descr="zGhvzpDWlr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71736" y="4357694"/>
            <a:ext cx="2571768" cy="1714512"/>
          </a:xfrm>
          <a:prstGeom prst="rect">
            <a:avLst/>
          </a:prstGeom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Рисунок 8" descr="DSC_8455shhshh_novy-j-razme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357694"/>
            <a:ext cx="2581679" cy="1709354"/>
          </a:xfrm>
          <a:prstGeom prst="rect">
            <a:avLst/>
          </a:prstGeom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" name="Рисунок 9" descr="V9JciNsNs2Y.jpg"/>
          <p:cNvPicPr>
            <a:picLocks noChangeAspect="1"/>
          </p:cNvPicPr>
          <p:nvPr/>
        </p:nvPicPr>
        <p:blipFill>
          <a:blip r:embed="rId6" cstate="print"/>
          <a:srcRect t="4000"/>
          <a:stretch>
            <a:fillRect/>
          </a:stretch>
        </p:blipFill>
        <p:spPr>
          <a:xfrm>
            <a:off x="6457729" y="4357694"/>
            <a:ext cx="2686271" cy="1714512"/>
          </a:xfrm>
          <a:prstGeom prst="rect">
            <a:avLst/>
          </a:prstGeom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1" name="Рисунок 10" descr="DSC_0998aa_novy-j-razmer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00628" y="4357694"/>
            <a:ext cx="2374599" cy="1714512"/>
          </a:xfrm>
          <a:prstGeom prst="rect">
            <a:avLst/>
          </a:prstGeom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0182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9" t="-264" r="41824" b="264"/>
          <a:stretch/>
        </p:blipFill>
        <p:spPr>
          <a:xfrm rot="505629">
            <a:off x="6373089" y="3500954"/>
            <a:ext cx="2194651" cy="312189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1495">
            <a:off x="4605988" y="2358211"/>
            <a:ext cx="2174126" cy="30488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6"/>
          <a:stretch/>
        </p:blipFill>
        <p:spPr>
          <a:xfrm rot="21119995">
            <a:off x="4636111" y="559386"/>
            <a:ext cx="3141355" cy="2175755"/>
          </a:xfrm>
          <a:prstGeom prst="rect">
            <a:avLst/>
          </a:prstGeom>
        </p:spPr>
      </p:pic>
      <p:pic>
        <p:nvPicPr>
          <p:cNvPr id="2" name="Picture 2" descr="C:\Users\n.gorodeckaia\Desktop\БРСМ\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42" y="116632"/>
            <a:ext cx="823487" cy="761134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16632"/>
            <a:ext cx="4826602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76" y="2757108"/>
            <a:ext cx="4191404" cy="4100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" t="1700" r="1527" b="3141"/>
          <a:stretch/>
        </p:blipFill>
        <p:spPr>
          <a:xfrm>
            <a:off x="1857362" y="1025671"/>
            <a:ext cx="1965478" cy="1917481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576" y="3131294"/>
            <a:ext cx="2097087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704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47586"/>
            <a:ext cx="3714750" cy="2828925"/>
          </a:xfrm>
          <a:prstGeom prst="rect">
            <a:avLst/>
          </a:prstGeom>
        </p:spPr>
      </p:pic>
      <p:pic>
        <p:nvPicPr>
          <p:cNvPr id="2" name="Picture 2" descr="C:\Users\n.gorodeckaia\Desktop\БРСМ\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7586"/>
            <a:ext cx="823487" cy="76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872" y="147586"/>
            <a:ext cx="2771800" cy="1320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71" r="19191"/>
          <a:stretch/>
        </p:blipFill>
        <p:spPr>
          <a:xfrm>
            <a:off x="2480310" y="1916832"/>
            <a:ext cx="3360420" cy="443281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80" b="37435"/>
          <a:stretch/>
        </p:blipFill>
        <p:spPr>
          <a:xfrm>
            <a:off x="6031674" y="4221088"/>
            <a:ext cx="2591020" cy="204255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9" r="13434"/>
          <a:stretch/>
        </p:blipFill>
        <p:spPr>
          <a:xfrm rot="21005195">
            <a:off x="5975856" y="1750066"/>
            <a:ext cx="2666767" cy="19913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316" y="1340768"/>
            <a:ext cx="6490846" cy="5092303"/>
          </a:xfrm>
          <a:prstGeom prst="rect">
            <a:avLst/>
          </a:prstGeom>
        </p:spPr>
      </p:pic>
      <p:pic>
        <p:nvPicPr>
          <p:cNvPr id="3074" name="Picture 2" descr="C:\Users\Romashechka\Downloads\belorusskaya_aes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60" y="3645024"/>
            <a:ext cx="2722701" cy="27880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085184"/>
            <a:ext cx="2726798" cy="177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64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G:\БРСМ\доброе сердце\_DSC040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62" r="7288"/>
          <a:stretch/>
        </p:blipFill>
        <p:spPr bwMode="auto">
          <a:xfrm rot="371693">
            <a:off x="1067327" y="2667043"/>
            <a:ext cx="2002154" cy="201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88"/>
          <a:stretch/>
        </p:blipFill>
        <p:spPr>
          <a:xfrm rot="21171535">
            <a:off x="3937017" y="2975390"/>
            <a:ext cx="2098941" cy="2065084"/>
          </a:xfrm>
          <a:prstGeom prst="rect">
            <a:avLst/>
          </a:prstGeom>
        </p:spPr>
      </p:pic>
      <p:pic>
        <p:nvPicPr>
          <p:cNvPr id="12" name="Picture 3" descr="C:\Users\Romashechka\Downloads\доброе международка\DSC869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2" r="25439"/>
          <a:stretch/>
        </p:blipFill>
        <p:spPr bwMode="auto">
          <a:xfrm rot="21382039">
            <a:off x="6434488" y="2732338"/>
            <a:ext cx="2034040" cy="235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9144000" cy="4172711"/>
          </a:xfrm>
          <a:prstGeom prst="rect">
            <a:avLst/>
          </a:prstGeom>
        </p:spPr>
      </p:pic>
      <p:pic>
        <p:nvPicPr>
          <p:cNvPr id="2" name="Picture 2" descr="C:\Users\n.gorodeckaia\Desktop\БРСМ\logo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001" y="147586"/>
            <a:ext cx="823487" cy="76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55" y="852403"/>
            <a:ext cx="1503157" cy="12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C:\Users\Romashechka\Downloads\доброе международка\DSC8868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539977"/>
            <a:ext cx="2634636" cy="3318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85" y="5752964"/>
            <a:ext cx="35972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863" y="5478327"/>
            <a:ext cx="3603625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451" y="908720"/>
            <a:ext cx="2713037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4981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.gorodeckaia\Desktop\БРСМ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7586"/>
            <a:ext cx="823487" cy="76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451" y="147586"/>
            <a:ext cx="2713037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C:\Users\Romashechka\Downloads\доброе международка\DSC_10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" r="5191"/>
          <a:stretch/>
        </p:blipFill>
        <p:spPr bwMode="auto">
          <a:xfrm rot="21325073">
            <a:off x="1590395" y="2137930"/>
            <a:ext cx="3881328" cy="286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G:\БРСМ\доброе сердце\DSC_009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3" r="3472"/>
          <a:stretch/>
        </p:blipFill>
        <p:spPr bwMode="auto">
          <a:xfrm rot="409639">
            <a:off x="5376713" y="1350720"/>
            <a:ext cx="3341529" cy="253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G:\БРСМ\доброе сердце\23.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5" r="4908"/>
          <a:stretch/>
        </p:blipFill>
        <p:spPr bwMode="auto">
          <a:xfrm rot="21443007">
            <a:off x="5275247" y="3931553"/>
            <a:ext cx="3254616" cy="249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660" y="908720"/>
            <a:ext cx="7755251" cy="5949280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671" y="5264930"/>
            <a:ext cx="1503157" cy="12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54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228" y="5301207"/>
            <a:ext cx="4689678" cy="1556793"/>
          </a:xfrm>
          <a:prstGeom prst="rect">
            <a:avLst/>
          </a:prstGeom>
        </p:spPr>
      </p:pic>
      <p:pic>
        <p:nvPicPr>
          <p:cNvPr id="3" name="Picture 2" descr="C:\Users\n.gorodeckaia\Desktop\БРСМ\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001" y="147586"/>
            <a:ext cx="823487" cy="76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926363"/>
            <a:ext cx="2664296" cy="12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1" descr="C:\Users\Romashechka\Downloads\зож\200892,06 _____ _______ _______ ___-2013 _ _______ __________ ______ ________ _ ______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22" r="10724"/>
          <a:stretch/>
        </p:blipFill>
        <p:spPr bwMode="auto">
          <a:xfrm>
            <a:off x="5856790" y="2392784"/>
            <a:ext cx="2695954" cy="26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C:\Users\Romashechka\Downloads\зож\__ _ ________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9" r="5891"/>
          <a:stretch/>
        </p:blipFill>
        <p:spPr bwMode="auto">
          <a:xfrm>
            <a:off x="3333826" y="1500181"/>
            <a:ext cx="2807447" cy="272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C:\Users\Romashechka\Downloads\зож\193459,02 _ ______ ______ ________ _____ ________ __ __________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3" r="17529"/>
          <a:stretch/>
        </p:blipFill>
        <p:spPr bwMode="auto">
          <a:xfrm rot="558290">
            <a:off x="544115" y="1709195"/>
            <a:ext cx="2595806" cy="279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5" y="1340768"/>
            <a:ext cx="9144000" cy="4150895"/>
          </a:xfrm>
          <a:prstGeom prst="rect">
            <a:avLst/>
          </a:prstGeom>
        </p:spPr>
      </p:pic>
      <p:pic>
        <p:nvPicPr>
          <p:cNvPr id="8" name="Picture 8" descr="C:\Users\Romashechka\Downloads\зож\12121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332037"/>
            <a:ext cx="2619857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867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5" descr="C:\Users\Romashechka\Downloads\дажынки\205130,04 __________ ____ ________ _ _______ _______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9" r="6284"/>
          <a:stretch/>
        </p:blipFill>
        <p:spPr bwMode="auto">
          <a:xfrm rot="780000">
            <a:off x="816340" y="537209"/>
            <a:ext cx="2687047" cy="27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C:\Users\Romashechka\Downloads\слав\_DSC447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7" r="17931"/>
          <a:stretch/>
        </p:blipFill>
        <p:spPr bwMode="auto">
          <a:xfrm rot="720000">
            <a:off x="2336434" y="3530476"/>
            <a:ext cx="2645277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3" descr="C:\Users\Romashechka\Downloads\слав\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9" t="971" r="15074" b="-971"/>
          <a:stretch/>
        </p:blipFill>
        <p:spPr bwMode="auto">
          <a:xfrm rot="734127">
            <a:off x="3571018" y="858242"/>
            <a:ext cx="2564505" cy="275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03" y="215758"/>
            <a:ext cx="6016513" cy="6415277"/>
          </a:xfrm>
          <a:prstGeom prst="rect">
            <a:avLst/>
          </a:prstGeom>
        </p:spPr>
      </p:pic>
      <p:pic>
        <p:nvPicPr>
          <p:cNvPr id="2" name="Picture 2" descr="C:\Users\n.gorodeckaia\Desktop\БРСМ\log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37239"/>
            <a:ext cx="823487" cy="76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 descr="C:\Users\Romashechka\Downloads\студ\IMG_616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364" y="2375176"/>
            <a:ext cx="4823966" cy="4482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21170"/>
            <a:ext cx="4572000" cy="343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433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.gorodeckaia\Desktop\БРСМ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001" y="147586"/>
            <a:ext cx="823487" cy="76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qpURK3Sh6f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2066" y="1357298"/>
            <a:ext cx="3857652" cy="256473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6" name="Рисунок 5" descr="owba9kRabCI.jpg"/>
          <p:cNvPicPr>
            <a:picLocks noChangeAspect="1"/>
          </p:cNvPicPr>
          <p:nvPr/>
        </p:nvPicPr>
        <p:blipFill>
          <a:blip r:embed="rId5" cstate="print"/>
          <a:srcRect r="13024"/>
          <a:stretch>
            <a:fillRect/>
          </a:stretch>
        </p:blipFill>
        <p:spPr>
          <a:xfrm rot="656606">
            <a:off x="5215025" y="3784907"/>
            <a:ext cx="3525168" cy="269464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Рисунок 6" descr="K7CtvqK0wlw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282" y="3929066"/>
            <a:ext cx="4207082" cy="2786082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0" name="Рисунок 9" descr="V9JciNsNs2Y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42976" y="2214554"/>
            <a:ext cx="3804616" cy="25294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0" y="1071546"/>
            <a:ext cx="52149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День молодежи на Славянском базаре в Витебске</a:t>
            </a:r>
            <a:endParaRPr lang="ru-RU" sz="27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9" descr="G:\БРСМ\презентация\2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26"/>
          <a:stretch/>
        </p:blipFill>
        <p:spPr bwMode="auto">
          <a:xfrm rot="360000">
            <a:off x="3573250" y="2455110"/>
            <a:ext cx="3617541" cy="26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n.gorodeckaia\Desktop\БРСМ\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37239"/>
            <a:ext cx="823487" cy="76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7793">
            <a:off x="522116" y="1754052"/>
            <a:ext cx="3164176" cy="2373131"/>
          </a:xfrm>
          <a:prstGeom prst="rect">
            <a:avLst/>
          </a:prstGeom>
        </p:spPr>
      </p:pic>
      <p:pic>
        <p:nvPicPr>
          <p:cNvPr id="1027" name="Picture 3" descr="G:\brsm\100 идей\лущик 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3"/>
          <a:stretch/>
        </p:blipFill>
        <p:spPr bwMode="auto">
          <a:xfrm rot="120000">
            <a:off x="749745" y="4202221"/>
            <a:ext cx="3070045" cy="2212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1519" y="1340768"/>
            <a:ext cx="7192049" cy="5517232"/>
          </a:xfrm>
          <a:prstGeom prst="rect">
            <a:avLst/>
          </a:prstGeom>
        </p:spPr>
      </p:pic>
      <p:pic>
        <p:nvPicPr>
          <p:cNvPr id="4" name="Picture 16" descr="G:\БРСМ\55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585" y="4583752"/>
            <a:ext cx="4038600" cy="2274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07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79512" y="237239"/>
            <a:ext cx="8933672" cy="6565751"/>
            <a:chOff x="179512" y="237239"/>
            <a:chExt cx="8933672" cy="6565751"/>
          </a:xfrm>
        </p:grpSpPr>
        <p:pic>
          <p:nvPicPr>
            <p:cNvPr id="24" name="Рисунок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5"/>
            <a:stretch/>
          </p:blipFill>
          <p:spPr bwMode="auto">
            <a:xfrm>
              <a:off x="4944936" y="5256852"/>
              <a:ext cx="4168248" cy="154613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23" name="Рисунок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73"/>
            <a:stretch/>
          </p:blipFill>
          <p:spPr bwMode="auto">
            <a:xfrm>
              <a:off x="3151073" y="3573016"/>
              <a:ext cx="4889390" cy="205748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33" r="1172" b="9597"/>
            <a:stretch/>
          </p:blipFill>
          <p:spPr bwMode="auto">
            <a:xfrm>
              <a:off x="179512" y="2576744"/>
              <a:ext cx="5943123" cy="268010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31" name="Picture 2" descr="C:\Users\n.gorodeckaia\Desktop\БРСМ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0352" y="237239"/>
              <a:ext cx="823487" cy="7611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571472" y="5857892"/>
            <a:ext cx="35004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mpact" pitchFamily="34" charset="0"/>
                <a:ea typeface="Cambria Math" pitchFamily="18" charset="0"/>
              </a:rPr>
              <a:t>100</a:t>
            </a:r>
            <a:r>
              <a:rPr lang="en-US" sz="44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mpact" pitchFamily="34" charset="0"/>
                <a:ea typeface="Cambria Math" pitchFamily="18" charset="0"/>
              </a:rPr>
              <a:t>ideas.by</a:t>
            </a:r>
            <a:endParaRPr lang="ru-RU" sz="4400" b="1" dirty="0" smtClean="0">
              <a:ln w="11430">
                <a:solidFill>
                  <a:sysClr val="windowText" lastClr="000000"/>
                </a:solidFill>
              </a:ln>
              <a:solidFill>
                <a:srgbClr val="008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Impact" pitchFamily="34" charset="0"/>
              <a:ea typeface="Cambria Math" pitchFamily="18" charset="0"/>
            </a:endParaRPr>
          </a:p>
          <a:p>
            <a:endParaRPr lang="ru-RU" sz="4400" dirty="0">
              <a:solidFill>
                <a:srgbClr val="008000"/>
              </a:solidFill>
              <a:latin typeface="Impac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1472" y="1285860"/>
            <a:ext cx="80724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CC0000"/>
                </a:solidFill>
                <a:latin typeface="Impact" pitchFamily="34" charset="0"/>
              </a:rPr>
              <a:t>САЙТ КОНКУРСА </a:t>
            </a:r>
          </a:p>
          <a:p>
            <a:pPr algn="ctr"/>
            <a:r>
              <a:rPr lang="ru-RU" sz="3600" dirty="0" smtClean="0">
                <a:solidFill>
                  <a:srgbClr val="008000"/>
                </a:solidFill>
                <a:latin typeface="Impact" pitchFamily="34" charset="0"/>
              </a:rPr>
              <a:t>«100 ИДЕЙ ДЛЯ БЕЛАРУСИ»</a:t>
            </a:r>
            <a:endParaRPr lang="ru-RU" sz="3600" dirty="0">
              <a:solidFill>
                <a:srgbClr val="008000"/>
              </a:solidFill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89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3" descr="C:\Users\Romashechka\Downloads\интернет\11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" t="5350" r="36593" b="29040"/>
          <a:stretch/>
        </p:blipFill>
        <p:spPr bwMode="auto">
          <a:xfrm>
            <a:off x="2843868" y="4509120"/>
            <a:ext cx="2966624" cy="214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1" descr="C:\Users\Romashechka\Downloads\интернет\бацылев с химией Х1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0" r="4184" b="25025"/>
          <a:stretch/>
        </p:blipFill>
        <p:spPr bwMode="auto">
          <a:xfrm rot="20631662">
            <a:off x="2210255" y="2745744"/>
            <a:ext cx="2916840" cy="222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1336426" y="1911721"/>
            <a:ext cx="5633093" cy="5067250"/>
          </a:xfrm>
          <a:prstGeom prst="rect">
            <a:avLst/>
          </a:prstGeom>
        </p:spPr>
      </p:pic>
      <p:pic>
        <p:nvPicPr>
          <p:cNvPr id="2" name="Picture 2" descr="C:\Users\n.gorodeckaia\Desktop\БРСМ\log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001" y="147586"/>
            <a:ext cx="823487" cy="76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Romashechka\Downloads\интернет\NO_i6QPf3a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50" y="2332037"/>
            <a:ext cx="3921150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55" y="1340768"/>
            <a:ext cx="7695527" cy="9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0" descr="C:\Users\Romashechka\Downloads\интернет\810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281306"/>
            <a:ext cx="2681536" cy="2576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Romashechka\Downloads\sots-knopki-krugi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462" b="71538" l="667" r="99667">
                        <a14:foregroundMark x1="5000" y1="40769" x2="10667" y2="51154"/>
                        <a14:foregroundMark x1="38000" y1="45000" x2="42333" y2="53846"/>
                        <a14:foregroundMark x1="37167" y1="38077" x2="45667" y2="60000"/>
                        <a14:foregroundMark x1="52667" y1="41538" x2="61667" y2="62308"/>
                        <a14:foregroundMark x1="58500" y1="35000" x2="59167" y2="66154"/>
                        <a14:foregroundMark x1="77667" y1="38462" x2="73500" y2="64231"/>
                        <a14:foregroundMark x1="68000" y1="43077" x2="75833" y2="51154"/>
                        <a14:foregroundMark x1="64667" y1="51154" x2="59167" y2="35385"/>
                        <a14:foregroundMark x1="72167" y1="35769" x2="76500" y2="34615"/>
                        <a14:foregroundMark x1="90333" y1="65385" x2="90333" y2="39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331" r="84652" b="32145"/>
          <a:stretch/>
        </p:blipFill>
        <p:spPr bwMode="auto">
          <a:xfrm>
            <a:off x="8099014" y="1937161"/>
            <a:ext cx="867627" cy="87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Users\Romashechka\Downloads\sots-knopki-krugi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462" b="71538" l="667" r="99667">
                        <a14:foregroundMark x1="5000" y1="40769" x2="10667" y2="51154"/>
                        <a14:foregroundMark x1="38000" y1="45000" x2="42333" y2="53846"/>
                        <a14:foregroundMark x1="37167" y1="38077" x2="45667" y2="60000"/>
                        <a14:foregroundMark x1="52667" y1="41538" x2="61667" y2="62308"/>
                        <a14:foregroundMark x1="58500" y1="35000" x2="59167" y2="66154"/>
                        <a14:foregroundMark x1="77667" y1="38462" x2="73500" y2="64231"/>
                        <a14:foregroundMark x1="68000" y1="43077" x2="75833" y2="51154"/>
                        <a14:foregroundMark x1="64667" y1="51154" x2="59167" y2="35385"/>
                        <a14:foregroundMark x1="72167" y1="35769" x2="76500" y2="34615"/>
                        <a14:foregroundMark x1="90333" y1="65385" x2="90333" y2="39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93" t="30928" r="66557" b="27095"/>
          <a:stretch/>
        </p:blipFill>
        <p:spPr bwMode="auto">
          <a:xfrm>
            <a:off x="8273210" y="2950475"/>
            <a:ext cx="723709" cy="74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:\Users\Romashechka\Downloads\sots-knopki-krugi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462" b="71538" l="667" r="99667">
                        <a14:foregroundMark x1="5000" y1="40769" x2="10667" y2="51154"/>
                        <a14:foregroundMark x1="38000" y1="45000" x2="42333" y2="53846"/>
                        <a14:foregroundMark x1="37167" y1="38077" x2="45667" y2="60000"/>
                        <a14:foregroundMark x1="52667" y1="41538" x2="61667" y2="62308"/>
                        <a14:foregroundMark x1="58500" y1="35000" x2="59167" y2="66154"/>
                        <a14:foregroundMark x1="77667" y1="38462" x2="73500" y2="64231"/>
                        <a14:foregroundMark x1="68000" y1="43077" x2="75833" y2="51154"/>
                        <a14:foregroundMark x1="64667" y1="51154" x2="59167" y2="35385"/>
                        <a14:foregroundMark x1="72167" y1="35769" x2="76500" y2="34615"/>
                        <a14:foregroundMark x1="90333" y1="65385" x2="90333" y2="39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00" t="29999" r="50143" b="28291"/>
          <a:stretch/>
        </p:blipFill>
        <p:spPr bwMode="auto">
          <a:xfrm>
            <a:off x="7455658" y="2520766"/>
            <a:ext cx="787273" cy="85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Romashechka\Downloads\sots-knopki-krugi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462" b="71538" l="667" r="99667">
                        <a14:foregroundMark x1="5000" y1="40769" x2="10667" y2="51154"/>
                        <a14:foregroundMark x1="38000" y1="45000" x2="42333" y2="53846"/>
                        <a14:foregroundMark x1="37167" y1="38077" x2="45667" y2="60000"/>
                        <a14:foregroundMark x1="52667" y1="41538" x2="61667" y2="62308"/>
                        <a14:foregroundMark x1="58500" y1="35000" x2="59167" y2="66154"/>
                        <a14:foregroundMark x1="77667" y1="38462" x2="73500" y2="64231"/>
                        <a14:foregroundMark x1="68000" y1="43077" x2="75833" y2="51154"/>
                        <a14:foregroundMark x1="64667" y1="51154" x2="59167" y2="35385"/>
                        <a14:foregroundMark x1="72167" y1="35769" x2="76500" y2="34615"/>
                        <a14:foregroundMark x1="90333" y1="65385" x2="90333" y2="39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9285" r="34468" b="29941"/>
          <a:stretch/>
        </p:blipFill>
        <p:spPr bwMode="auto">
          <a:xfrm>
            <a:off x="6048619" y="6093296"/>
            <a:ext cx="590320" cy="67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Romashechka\Downloads\sots-knopki-krugi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462" b="71538" l="667" r="99667">
                        <a14:foregroundMark x1="5000" y1="40769" x2="10667" y2="51154"/>
                        <a14:foregroundMark x1="38000" y1="45000" x2="42333" y2="53846"/>
                        <a14:foregroundMark x1="37167" y1="38077" x2="45667" y2="60000"/>
                        <a14:foregroundMark x1="52667" y1="41538" x2="61667" y2="62308"/>
                        <a14:foregroundMark x1="58500" y1="35000" x2="59167" y2="66154"/>
                        <a14:foregroundMark x1="77667" y1="38462" x2="73500" y2="64231"/>
                        <a14:foregroundMark x1="68000" y1="43077" x2="75833" y2="51154"/>
                        <a14:foregroundMark x1="64667" y1="51154" x2="59167" y2="35385"/>
                        <a14:foregroundMark x1="72167" y1="35769" x2="76500" y2="34615"/>
                        <a14:foregroundMark x1="90333" y1="65385" x2="90333" y2="39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25" t="32259" r="16322" b="30253"/>
          <a:stretch/>
        </p:blipFill>
        <p:spPr bwMode="auto">
          <a:xfrm>
            <a:off x="8273210" y="3906246"/>
            <a:ext cx="691278" cy="6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55" y="2132856"/>
            <a:ext cx="463867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828" y="1724023"/>
            <a:ext cx="1082668" cy="1083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348880"/>
            <a:ext cx="2566987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42789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9"/>
          <p:cNvGrpSpPr/>
          <p:nvPr/>
        </p:nvGrpSpPr>
        <p:grpSpPr>
          <a:xfrm>
            <a:off x="4143372" y="903042"/>
            <a:ext cx="5228994" cy="5954958"/>
            <a:chOff x="3975660" y="903043"/>
            <a:chExt cx="4824537" cy="5461065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0033" y="3681018"/>
              <a:ext cx="2710262" cy="2053228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657396" y="1221307"/>
              <a:ext cx="5461065" cy="4824537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36" t="1764" r="28491" b="29809"/>
            <a:stretch/>
          </p:blipFill>
          <p:spPr>
            <a:xfrm rot="898681">
              <a:off x="5479809" y="2050802"/>
              <a:ext cx="2776069" cy="2062613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571472" y="1142984"/>
            <a:ext cx="7929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8000"/>
                </a:solidFill>
                <a:latin typeface="Impact" pitchFamily="34" charset="0"/>
              </a:rPr>
              <a:t>В Беларуси молодежную политику регулируют:</a:t>
            </a:r>
            <a:endParaRPr lang="ru-RU" sz="2800" dirty="0">
              <a:solidFill>
                <a:srgbClr val="008000"/>
              </a:solidFill>
              <a:latin typeface="Impact" pitchFamily="34" charset="0"/>
            </a:endParaRPr>
          </a:p>
        </p:txBody>
      </p:sp>
      <p:sp>
        <p:nvSpPr>
          <p:cNvPr id="12" name="1 Título"/>
          <p:cNvSpPr txBox="1">
            <a:spLocks/>
          </p:cNvSpPr>
          <p:nvPr/>
        </p:nvSpPr>
        <p:spPr bwMode="auto">
          <a:xfrm>
            <a:off x="504825" y="1484313"/>
            <a:ext cx="45212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5763"/>
              </a:lnSpc>
            </a:pPr>
            <a:endParaRPr lang="es-HN" sz="1600" b="1">
              <a:solidFill>
                <a:srgbClr val="FFC000"/>
              </a:solidFill>
              <a:latin typeface="Calibri" pitchFamily="34" charset="0"/>
            </a:endParaRPr>
          </a:p>
        </p:txBody>
      </p: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2331244784"/>
              </p:ext>
            </p:extLst>
          </p:nvPr>
        </p:nvGraphicFramePr>
        <p:xfrm>
          <a:off x="-189686" y="1802310"/>
          <a:ext cx="5697789" cy="45617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78961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C:\Users\n.gorodeckaia\Desktop\БРСМ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049" y="3057255"/>
            <a:ext cx="1116024" cy="103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514" y="727367"/>
            <a:ext cx="4572001" cy="3046810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683" y="3451845"/>
            <a:ext cx="4481933" cy="2979785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8" t="11562" r="4707" b="26175"/>
          <a:stretch/>
        </p:blipFill>
        <p:spPr>
          <a:xfrm>
            <a:off x="571472" y="428604"/>
            <a:ext cx="2911618" cy="2874560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073" y="3933056"/>
            <a:ext cx="2757079" cy="2668140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55294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.gorodeckaia\Desktop\БРСМ\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11" y="185300"/>
            <a:ext cx="1187913" cy="109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440044" y="1589603"/>
            <a:ext cx="6703956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/>
            <a:r>
              <a:rPr lang="ru-RU" sz="4000" b="1" cap="none" spc="0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mpact" pitchFamily="34" charset="0"/>
              </a:rPr>
              <a:t>26 </a:t>
            </a:r>
            <a:r>
              <a:rPr lang="ru-RU" sz="2000" b="1" dirty="0" smtClean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Impact" pitchFamily="34" charset="0"/>
              </a:rPr>
              <a:t>официальных сайтов</a:t>
            </a:r>
          </a:p>
          <a:p>
            <a:pPr algn="r"/>
            <a:r>
              <a:rPr lang="ru-RU" sz="2000" b="1" dirty="0" smtClean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Impact" pitchFamily="34" charset="0"/>
              </a:rPr>
              <a:t>(интернет-порталов)</a:t>
            </a:r>
            <a:endParaRPr lang="ru-RU" sz="2000" b="1" dirty="0">
              <a:ln w="1905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008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Impact" pitchFamily="34" charset="0"/>
            </a:endParaRPr>
          </a:p>
          <a:p>
            <a:pPr algn="r"/>
            <a:r>
              <a:rPr lang="ru-RU" sz="4000" b="1" cap="none" spc="0" dirty="0" smtClean="0">
                <a:ln w="1143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mpact" pitchFamily="34" charset="0"/>
              </a:rPr>
              <a:t>346</a:t>
            </a:r>
            <a:r>
              <a:rPr lang="ru-RU" sz="2500" b="1" cap="none" spc="0" dirty="0" smtClean="0">
                <a:ln w="1143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mpact" pitchFamily="34" charset="0"/>
              </a:rPr>
              <a:t> </a:t>
            </a:r>
            <a:r>
              <a:rPr lang="ru-RU" sz="2000" b="1" cap="none" spc="0" dirty="0" smtClean="0">
                <a:ln w="11430">
                  <a:solidFill>
                    <a:schemeClr val="tx1"/>
                  </a:solidFill>
                </a:ln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mpact" pitchFamily="34" charset="0"/>
              </a:rPr>
              <a:t>групп в социальной сети                      </a:t>
            </a:r>
          </a:p>
          <a:p>
            <a:pPr algn="r"/>
            <a:endParaRPr lang="ru-RU" sz="2000" b="1" dirty="0" smtClean="0">
              <a:ln w="11430">
                <a:solidFill>
                  <a:schemeClr val="tx1"/>
                </a:solidFill>
              </a:ln>
              <a:solidFill>
                <a:srgbClr val="008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Impact" pitchFamily="34" charset="0"/>
            </a:endParaRPr>
          </a:p>
          <a:p>
            <a:r>
              <a:rPr lang="ru-RU" sz="2000" b="1" cap="none" spc="0" dirty="0">
                <a:ln w="11430">
                  <a:solidFill>
                    <a:schemeClr val="tx1"/>
                  </a:solidFill>
                </a:ln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mpact" pitchFamily="34" charset="0"/>
              </a:rPr>
              <a:t> </a:t>
            </a:r>
            <a:r>
              <a:rPr lang="ru-RU" sz="2000" b="1" cap="none" spc="0" dirty="0" smtClean="0">
                <a:ln w="11430">
                  <a:solidFill>
                    <a:schemeClr val="tx1"/>
                  </a:solidFill>
                </a:ln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mpact" pitchFamily="34" charset="0"/>
              </a:rPr>
              <a:t>                                                                              (более </a:t>
            </a:r>
          </a:p>
          <a:p>
            <a:pPr algn="r"/>
            <a:r>
              <a:rPr lang="ru-RU" sz="2000" b="1" cap="none" spc="0" dirty="0" smtClean="0">
                <a:ln w="11430">
                  <a:solidFill>
                    <a:schemeClr val="tx1"/>
                  </a:solidFill>
                </a:ln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mpact" pitchFamily="34" charset="0"/>
              </a:rPr>
              <a:t>400 000 подписчиков)</a:t>
            </a:r>
          </a:p>
          <a:p>
            <a:pPr algn="r"/>
            <a:r>
              <a:rPr lang="ru-RU" sz="4000" b="1" cap="none" spc="0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mpact" pitchFamily="34" charset="0"/>
              </a:rPr>
              <a:t>170</a:t>
            </a:r>
            <a:r>
              <a:rPr lang="ru-RU" sz="2500" b="1" cap="none" spc="0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mpact" pitchFamily="34" charset="0"/>
              </a:rPr>
              <a:t> </a:t>
            </a:r>
            <a:r>
              <a:rPr lang="ru-RU" sz="2000" b="1" cap="none" spc="0" dirty="0" err="1" smtClean="0">
                <a:ln w="11430">
                  <a:solidFill>
                    <a:schemeClr val="tx1"/>
                  </a:solidFill>
                </a:ln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mpact" pitchFamily="34" charset="0"/>
              </a:rPr>
              <a:t>микроблогов</a:t>
            </a:r>
            <a:r>
              <a:rPr lang="ru-RU" sz="2000" b="1" cap="none" spc="0" dirty="0" smtClean="0">
                <a:ln w="11430">
                  <a:solidFill>
                    <a:schemeClr val="tx1"/>
                  </a:solidFill>
                </a:ln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mpact" pitchFamily="34" charset="0"/>
              </a:rPr>
              <a:t> в социальной сети</a:t>
            </a:r>
          </a:p>
          <a:p>
            <a:r>
              <a:rPr lang="ru-RU" sz="2000" b="1" dirty="0" smtClean="0">
                <a:ln w="11430">
                  <a:solidFill>
                    <a:schemeClr val="tx1"/>
                  </a:solidFill>
                </a:ln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mpact" pitchFamily="34" charset="0"/>
              </a:rPr>
              <a:t>                                       </a:t>
            </a:r>
          </a:p>
          <a:p>
            <a:endParaRPr lang="ru-RU" sz="2000" b="1" dirty="0">
              <a:ln w="11430">
                <a:solidFill>
                  <a:schemeClr val="tx1"/>
                </a:solidFill>
              </a:ln>
              <a:solidFill>
                <a:srgbClr val="008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Impact" pitchFamily="34" charset="0"/>
            </a:endParaRPr>
          </a:p>
          <a:p>
            <a:r>
              <a:rPr lang="ru-RU" sz="2000" b="1" dirty="0" smtClean="0">
                <a:ln w="11430">
                  <a:solidFill>
                    <a:schemeClr val="tx1"/>
                  </a:solidFill>
                </a:ln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mpact" pitchFamily="34" charset="0"/>
              </a:rPr>
              <a:t>                                                     (</a:t>
            </a:r>
            <a:r>
              <a:rPr lang="ru-RU" sz="2000" b="1" dirty="0">
                <a:ln w="11430">
                  <a:solidFill>
                    <a:schemeClr val="tx1"/>
                  </a:solidFill>
                </a:ln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mpact" pitchFamily="34" charset="0"/>
              </a:rPr>
              <a:t>более </a:t>
            </a:r>
            <a:r>
              <a:rPr lang="ru-RU" sz="2000" b="1" dirty="0" smtClean="0">
                <a:ln w="11430">
                  <a:solidFill>
                    <a:schemeClr val="tx1"/>
                  </a:solidFill>
                </a:ln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mpact" pitchFamily="34" charset="0"/>
              </a:rPr>
              <a:t>13 </a:t>
            </a:r>
            <a:r>
              <a:rPr lang="ru-RU" sz="2000" b="1" dirty="0">
                <a:ln w="11430">
                  <a:solidFill>
                    <a:schemeClr val="tx1"/>
                  </a:solidFill>
                </a:ln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mpact" pitchFamily="34" charset="0"/>
              </a:rPr>
              <a:t>000 подписчиков</a:t>
            </a:r>
            <a:r>
              <a:rPr lang="ru-RU" sz="2000" b="1" dirty="0" smtClean="0">
                <a:ln w="11430">
                  <a:solidFill>
                    <a:schemeClr val="tx1"/>
                  </a:solidFill>
                </a:ln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mpact" pitchFamily="34" charset="0"/>
              </a:rPr>
              <a:t>)</a:t>
            </a:r>
          </a:p>
          <a:p>
            <a:endParaRPr lang="ru-RU" sz="2000" b="1" dirty="0">
              <a:ln w="11430">
                <a:solidFill>
                  <a:schemeClr val="tx1"/>
                </a:solidFill>
              </a:ln>
              <a:solidFill>
                <a:srgbClr val="008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Impact" pitchFamily="34" charset="0"/>
            </a:endParaRPr>
          </a:p>
          <a:p>
            <a:r>
              <a:rPr lang="ru-RU" sz="2000" b="1" dirty="0" smtClean="0">
                <a:ln w="11430">
                  <a:solidFill>
                    <a:schemeClr val="tx1"/>
                  </a:solidFill>
                </a:ln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mpact" pitchFamily="34" charset="0"/>
              </a:rPr>
              <a:t>                    более </a:t>
            </a:r>
            <a:r>
              <a:rPr lang="ru-RU" sz="4000" b="1" dirty="0" smtClean="0">
                <a:ln w="11430">
                  <a:solidFill>
                    <a:schemeClr val="tx1"/>
                  </a:solidFill>
                </a:ln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mpact" pitchFamily="34" charset="0"/>
              </a:rPr>
              <a:t>50</a:t>
            </a:r>
            <a:r>
              <a:rPr lang="ru-RU" sz="2000" b="1" dirty="0" smtClean="0">
                <a:ln w="11430">
                  <a:solidFill>
                    <a:schemeClr val="tx1"/>
                  </a:solidFill>
                </a:ln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mpact" pitchFamily="34" charset="0"/>
              </a:rPr>
              <a:t>  фото- и </a:t>
            </a:r>
            <a:r>
              <a:rPr lang="ru-RU" sz="2000" b="1" dirty="0" err="1" smtClean="0">
                <a:ln w="11430">
                  <a:solidFill>
                    <a:schemeClr val="tx1"/>
                  </a:solidFill>
                </a:ln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mpact" pitchFamily="34" charset="0"/>
              </a:rPr>
              <a:t>видеоблогов</a:t>
            </a:r>
            <a:r>
              <a:rPr lang="ru-RU" sz="2000" b="1" dirty="0" smtClean="0">
                <a:ln w="11430">
                  <a:solidFill>
                    <a:schemeClr val="tx1"/>
                  </a:solidFill>
                </a:ln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mpact" pitchFamily="34" charset="0"/>
              </a:rPr>
              <a:t> в социальной  </a:t>
            </a:r>
            <a:r>
              <a:rPr lang="ru-RU" sz="2000" b="1" dirty="0" err="1" smtClean="0">
                <a:ln w="11430">
                  <a:solidFill>
                    <a:schemeClr val="tx1"/>
                  </a:solidFill>
                </a:ln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mpact" pitchFamily="34" charset="0"/>
              </a:rPr>
              <a:t>фотосети</a:t>
            </a:r>
            <a:r>
              <a:rPr lang="ru-RU" sz="2000" b="1" dirty="0" smtClean="0">
                <a:ln w="11430">
                  <a:solidFill>
                    <a:schemeClr val="tx1"/>
                  </a:solidFill>
                </a:ln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mpact" pitchFamily="34" charset="0"/>
              </a:rPr>
              <a:t> </a:t>
            </a:r>
            <a:r>
              <a:rPr lang="en-US" sz="2000" b="1" dirty="0" err="1" smtClean="0">
                <a:ln w="11430">
                  <a:solidFill>
                    <a:schemeClr val="tx1"/>
                  </a:solidFill>
                </a:ln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mpact" pitchFamily="34" charset="0"/>
              </a:rPr>
              <a:t>Instagram</a:t>
            </a:r>
            <a:r>
              <a:rPr lang="en-US" sz="2000" b="1" dirty="0" smtClean="0">
                <a:ln w="11430">
                  <a:solidFill>
                    <a:schemeClr val="tx1"/>
                  </a:solidFill>
                </a:ln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mpact" pitchFamily="34" charset="0"/>
              </a:rPr>
              <a:t> </a:t>
            </a:r>
            <a:r>
              <a:rPr lang="ru-RU" sz="2000" b="1" dirty="0" smtClean="0">
                <a:ln w="11430">
                  <a:solidFill>
                    <a:schemeClr val="tx1"/>
                  </a:solidFill>
                </a:ln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mpact" pitchFamily="34" charset="0"/>
              </a:rPr>
              <a:t>и на  </a:t>
            </a:r>
            <a:r>
              <a:rPr lang="ru-RU" sz="2000" b="1" dirty="0" err="1" smtClean="0">
                <a:ln w="11430">
                  <a:solidFill>
                    <a:schemeClr val="tx1"/>
                  </a:solidFill>
                </a:ln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mpact" pitchFamily="34" charset="0"/>
              </a:rPr>
              <a:t>видеохостинге</a:t>
            </a:r>
            <a:r>
              <a:rPr lang="ru-RU" sz="2000" b="1" dirty="0" smtClean="0">
                <a:ln w="11430">
                  <a:solidFill>
                    <a:schemeClr val="tx1"/>
                  </a:solidFill>
                </a:ln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mpact" pitchFamily="34" charset="0"/>
              </a:rPr>
              <a:t> </a:t>
            </a:r>
            <a:r>
              <a:rPr lang="en-US" sz="2000" b="1" dirty="0" err="1" smtClean="0">
                <a:ln w="11430">
                  <a:solidFill>
                    <a:schemeClr val="tx1"/>
                  </a:solidFill>
                </a:ln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mpact" pitchFamily="34" charset="0"/>
              </a:rPr>
              <a:t>Youtube</a:t>
            </a:r>
            <a:endParaRPr lang="ru-RU" sz="2000" b="1" dirty="0">
              <a:ln w="11430">
                <a:solidFill>
                  <a:schemeClr val="tx1"/>
                </a:solidFill>
              </a:ln>
              <a:solidFill>
                <a:srgbClr val="008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Impact" pitchFamily="34" charset="0"/>
            </a:endParaRPr>
          </a:p>
          <a:p>
            <a:r>
              <a:rPr lang="ru-RU" sz="2000" b="1" dirty="0" smtClean="0">
                <a:ln w="11430">
                  <a:solidFill>
                    <a:schemeClr val="tx1"/>
                  </a:solidFill>
                </a:ln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mpact" pitchFamily="34" charset="0"/>
              </a:rPr>
              <a:t> </a:t>
            </a:r>
            <a:endParaRPr lang="ru-RU" sz="2000" b="1" cap="none" spc="0" dirty="0">
              <a:ln w="11430">
                <a:solidFill>
                  <a:schemeClr val="tx1"/>
                </a:solidFill>
              </a:ln>
              <a:solidFill>
                <a:srgbClr val="008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Impact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667" b="67333" l="300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14" b="33593"/>
          <a:stretch/>
        </p:blipFill>
        <p:spPr>
          <a:xfrm>
            <a:off x="6860513" y="3176512"/>
            <a:ext cx="1959959" cy="4607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79" b="38411"/>
          <a:stretch/>
        </p:blipFill>
        <p:spPr>
          <a:xfrm>
            <a:off x="6659725" y="4645056"/>
            <a:ext cx="2125126" cy="5723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9" t="12504" r="16826" b="17661"/>
          <a:stretch/>
        </p:blipFill>
        <p:spPr>
          <a:xfrm>
            <a:off x="4286248" y="2571744"/>
            <a:ext cx="928694" cy="85725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68" y="4000504"/>
            <a:ext cx="1314032" cy="84484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26" name="Picture 2" descr="C:\Program Files\Microsoft Office\MEDIA\CAGCAT10\j0205582.wm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354" y="1430730"/>
            <a:ext cx="1178254" cy="100887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64" t="80982" r="8223" b="12051"/>
          <a:stretch/>
        </p:blipFill>
        <p:spPr>
          <a:xfrm>
            <a:off x="2571736" y="5643578"/>
            <a:ext cx="699989" cy="74729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0" r="93881" b="50264"/>
          <a:stretch/>
        </p:blipFill>
        <p:spPr>
          <a:xfrm>
            <a:off x="1643042" y="5643578"/>
            <a:ext cx="747298" cy="74729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19" t="66204" b="2972"/>
          <a:stretch/>
        </p:blipFill>
        <p:spPr>
          <a:xfrm rot="21178955">
            <a:off x="318024" y="2600130"/>
            <a:ext cx="2918755" cy="18772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1643042" y="785794"/>
            <a:ext cx="7072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008000"/>
                </a:solidFill>
                <a:latin typeface="Impact" pitchFamily="34" charset="0"/>
              </a:rPr>
              <a:t>БРСМ</a:t>
            </a:r>
            <a:r>
              <a:rPr lang="ru-RU" sz="4000" dirty="0" smtClean="0">
                <a:solidFill>
                  <a:srgbClr val="CC0000"/>
                </a:solidFill>
                <a:latin typeface="Impact" pitchFamily="34" charset="0"/>
              </a:rPr>
              <a:t> в социальных сетях</a:t>
            </a:r>
            <a:endParaRPr lang="ru-RU" sz="4000" dirty="0">
              <a:solidFill>
                <a:srgbClr val="CC0000"/>
              </a:solidFill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04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2 Marcador de contenido"/>
          <p:cNvSpPr txBox="1">
            <a:spLocks/>
          </p:cNvSpPr>
          <p:nvPr/>
        </p:nvSpPr>
        <p:spPr bwMode="auto">
          <a:xfrm>
            <a:off x="4372794" y="3399450"/>
            <a:ext cx="3765550" cy="27733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9" name="Picture 2" descr="C:\Users\n.gorodeckaia\Desktop\БРСМ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77213"/>
            <a:ext cx="1116024" cy="103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3" t="10840" r="13031" b="8594"/>
          <a:stretch/>
        </p:blipFill>
        <p:spPr bwMode="auto">
          <a:xfrm>
            <a:off x="0" y="2357430"/>
            <a:ext cx="4273154" cy="271180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3" t="22341" r="22591" b="14599"/>
          <a:stretch/>
        </p:blipFill>
        <p:spPr bwMode="auto">
          <a:xfrm>
            <a:off x="3608628" y="3861048"/>
            <a:ext cx="5238996" cy="288253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85786" y="1357298"/>
            <a:ext cx="72152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008000"/>
                </a:solidFill>
                <a:latin typeface="Impact" pitchFamily="34" charset="0"/>
              </a:rPr>
              <a:t>2</a:t>
            </a:r>
            <a:r>
              <a:rPr lang="ru-RU" sz="4400" dirty="0" smtClean="0">
                <a:solidFill>
                  <a:srgbClr val="CC0000"/>
                </a:solidFill>
                <a:latin typeface="Impact" pitchFamily="34" charset="0"/>
              </a:rPr>
              <a:t> мобильных приложения:</a:t>
            </a:r>
            <a:endParaRPr lang="ru-RU" sz="4400" dirty="0">
              <a:solidFill>
                <a:srgbClr val="CC0000"/>
              </a:solidFill>
              <a:latin typeface="Impac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0034" y="5357826"/>
            <a:ext cx="2786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008000"/>
                </a:solidFill>
                <a:latin typeface="Impact" pitchFamily="34" charset="0"/>
              </a:rPr>
              <a:t>Б</a:t>
            </a:r>
            <a:r>
              <a:rPr lang="ru-RU" sz="5400" dirty="0" smtClean="0">
                <a:solidFill>
                  <a:srgbClr val="C00000"/>
                </a:solidFill>
                <a:latin typeface="Impact" pitchFamily="34" charset="0"/>
              </a:rPr>
              <a:t>Р</a:t>
            </a:r>
            <a:r>
              <a:rPr lang="ru-RU" sz="5400" dirty="0" smtClean="0">
                <a:solidFill>
                  <a:srgbClr val="008000"/>
                </a:solidFill>
                <a:latin typeface="Impact" pitchFamily="34" charset="0"/>
              </a:rPr>
              <a:t>С</a:t>
            </a:r>
            <a:r>
              <a:rPr lang="ru-RU" sz="5400" dirty="0" smtClean="0">
                <a:solidFill>
                  <a:srgbClr val="C00000"/>
                </a:solidFill>
                <a:latin typeface="Impact" pitchFamily="34" charset="0"/>
              </a:rPr>
              <a:t>М</a:t>
            </a:r>
            <a:endParaRPr lang="ru-RU" sz="5400" dirty="0">
              <a:solidFill>
                <a:srgbClr val="C00000"/>
              </a:solidFill>
              <a:latin typeface="Impac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00562" y="2928934"/>
            <a:ext cx="44291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008000"/>
                </a:solidFill>
                <a:latin typeface="Impact" pitchFamily="34" charset="0"/>
              </a:rPr>
              <a:t>У </a:t>
            </a:r>
            <a:r>
              <a:rPr lang="ru-RU" sz="4400" dirty="0" err="1" smtClean="0">
                <a:solidFill>
                  <a:srgbClr val="008000"/>
                </a:solidFill>
                <a:latin typeface="Impact" pitchFamily="34" charset="0"/>
              </a:rPr>
              <a:t>саюз</a:t>
            </a:r>
            <a:r>
              <a:rPr lang="ru-RU" sz="4400" dirty="0" smtClean="0">
                <a:solidFill>
                  <a:srgbClr val="008000"/>
                </a:solidFill>
                <a:latin typeface="Impact" pitchFamily="34" charset="0"/>
              </a:rPr>
              <a:t> </a:t>
            </a:r>
            <a:r>
              <a:rPr lang="ru-RU" sz="4400" dirty="0" err="1" smtClean="0">
                <a:solidFill>
                  <a:srgbClr val="008000"/>
                </a:solidFill>
                <a:latin typeface="Impact" pitchFamily="34" charset="0"/>
              </a:rPr>
              <a:t>з</a:t>
            </a:r>
            <a:r>
              <a:rPr lang="ru-RU" sz="4400" dirty="0" smtClean="0">
                <a:solidFill>
                  <a:srgbClr val="008000"/>
                </a:solidFill>
                <a:latin typeface="Impact" pitchFamily="34" charset="0"/>
              </a:rPr>
              <a:t> </a:t>
            </a:r>
            <a:r>
              <a:rPr lang="ru-RU" sz="4400" dirty="0" err="1" smtClean="0">
                <a:solidFill>
                  <a:srgbClr val="008000"/>
                </a:solidFill>
                <a:latin typeface="Impact" pitchFamily="34" charset="0"/>
              </a:rPr>
              <a:t>сябрам</a:t>
            </a:r>
            <a:r>
              <a:rPr lang="en-US" sz="4400" dirty="0" err="1" smtClean="0">
                <a:solidFill>
                  <a:srgbClr val="008000"/>
                </a:solidFill>
                <a:latin typeface="Impact" pitchFamily="34" charset="0"/>
              </a:rPr>
              <a:t>i</a:t>
            </a:r>
            <a:endParaRPr lang="ru-RU" sz="4400" dirty="0">
              <a:solidFill>
                <a:srgbClr val="008000"/>
              </a:solidFill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33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4" descr="C:\Users\Romashechka\Downloads\пилот и битва\DSC534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69"/>
          <a:stretch/>
        </p:blipFill>
        <p:spPr bwMode="auto">
          <a:xfrm rot="371388">
            <a:off x="4668473" y="3622953"/>
            <a:ext cx="3406993" cy="236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77" y="2912750"/>
            <a:ext cx="7837446" cy="3521626"/>
          </a:xfrm>
          <a:prstGeom prst="rect">
            <a:avLst/>
          </a:prstGeom>
        </p:spPr>
      </p:pic>
      <p:pic>
        <p:nvPicPr>
          <p:cNvPr id="10250" name="Picture 10" descr="C:\Users\Romashechka\Downloads\s001361_34772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4" r="3011" b="11379"/>
          <a:stretch/>
        </p:blipFill>
        <p:spPr bwMode="auto">
          <a:xfrm rot="21138972">
            <a:off x="1086560" y="3427124"/>
            <a:ext cx="3387806" cy="2325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n.gorodeckaia\Desktop\БРСМ\log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001" y="147586"/>
            <a:ext cx="823487" cy="76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55" y="1340768"/>
            <a:ext cx="7695527" cy="9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04864"/>
            <a:ext cx="8418513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1" name="Picture 11" descr="C:\Users\Romashechka\Downloads\пилот и битва\DSC5328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5"/>
          <a:stretch/>
        </p:blipFill>
        <p:spPr bwMode="auto">
          <a:xfrm>
            <a:off x="3209453" y="2780928"/>
            <a:ext cx="3954835" cy="4054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38"/>
          <a:stretch/>
        </p:blipFill>
        <p:spPr bwMode="auto">
          <a:xfrm>
            <a:off x="-77108" y="3933056"/>
            <a:ext cx="4056525" cy="292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 descr="C:\Users\Romashechka\Downloads\logo (1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35" y="2661851"/>
            <a:ext cx="2074962" cy="846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83516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n.gorodeckaia\Downloads\IMG_467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7" r="4414"/>
          <a:stretch/>
        </p:blipFill>
        <p:spPr bwMode="auto">
          <a:xfrm>
            <a:off x="3877519" y="472281"/>
            <a:ext cx="4190036" cy="313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n.gorodeckaia\Desktop\БРСМ\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7586"/>
            <a:ext cx="823487" cy="76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n.gorodeckaia\Downloads\IMG_474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72"/>
          <a:stretch/>
        </p:blipFill>
        <p:spPr bwMode="auto">
          <a:xfrm>
            <a:off x="4514393" y="3212976"/>
            <a:ext cx="4202978" cy="318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07468" y="936251"/>
            <a:ext cx="6317382" cy="51101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06169"/>
            <a:ext cx="3832811" cy="5751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157" y="2420888"/>
            <a:ext cx="2550065" cy="16992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858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C:\Users\n.gorodeckaia\Downloads\190057,06 _____ __ - ________ ________! __________ _ ______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65"/>
          <a:stretch/>
        </p:blipFill>
        <p:spPr bwMode="auto">
          <a:xfrm>
            <a:off x="5796136" y="2204864"/>
            <a:ext cx="2684600" cy="271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n.gorodeckaia\Downloads\0 36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0" r="9688"/>
          <a:stretch/>
        </p:blipFill>
        <p:spPr bwMode="auto">
          <a:xfrm rot="417560">
            <a:off x="467442" y="1615068"/>
            <a:ext cx="2703854" cy="2773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" t="23361" r="37437"/>
          <a:stretch/>
        </p:blipFill>
        <p:spPr>
          <a:xfrm>
            <a:off x="3263503" y="1442200"/>
            <a:ext cx="2778603" cy="27068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144000" cy="4150895"/>
          </a:xfrm>
          <a:prstGeom prst="rect">
            <a:avLst/>
          </a:prstGeom>
        </p:spPr>
      </p:pic>
      <p:pic>
        <p:nvPicPr>
          <p:cNvPr id="6" name="Picture 4" descr="C:\Users\n.gorodeckaia\Downloads\203453,08 _______ _____ ________ _ ______ _ 70-_____ ____________ ________ __ _______-__________ ___________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0"/>
          <a:stretch/>
        </p:blipFill>
        <p:spPr bwMode="auto">
          <a:xfrm rot="21270419">
            <a:off x="2319297" y="3773006"/>
            <a:ext cx="2611982" cy="270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184">
            <a:off x="2236353" y="3442714"/>
            <a:ext cx="3050397" cy="3312185"/>
          </a:xfrm>
          <a:prstGeom prst="rect">
            <a:avLst/>
          </a:prstGeom>
        </p:spPr>
      </p:pic>
      <p:pic>
        <p:nvPicPr>
          <p:cNvPr id="8" name="Picture 2" descr="C:\Users\n.gorodeckaia\Desktop\БРСМ\logo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001" y="147586"/>
            <a:ext cx="823487" cy="76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937" y="5197178"/>
            <a:ext cx="3234415" cy="1254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n.gorodeckaia\Downloads\DSC8864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1" r="15999"/>
          <a:stretch/>
        </p:blipFill>
        <p:spPr bwMode="auto">
          <a:xfrm>
            <a:off x="405114" y="4550195"/>
            <a:ext cx="1872000" cy="183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24" y="4273367"/>
            <a:ext cx="2152479" cy="233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7297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n.gorodeckaia\Desktop\БРСМ\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001" y="147586"/>
            <a:ext cx="823487" cy="76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Логотип дебаты-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2786058"/>
            <a:ext cx="3786214" cy="32272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7158" y="1142984"/>
            <a:ext cx="54292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Открытые дебаты </a:t>
            </a:r>
            <a:r>
              <a:rPr lang="ru-RU" sz="44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«Выбирай.</a:t>
            </a:r>
            <a:r>
              <a:rPr lang="en-US" sz="44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BY</a:t>
            </a:r>
            <a:r>
              <a:rPr lang="ru-RU" sz="44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»</a:t>
            </a:r>
            <a:endParaRPr lang="ru-RU" sz="440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pic>
        <p:nvPicPr>
          <p:cNvPr id="9" name="Рисунок 8" descr="DSC_017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688784">
            <a:off x="5106680" y="3927931"/>
            <a:ext cx="3580680" cy="23777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DSC_0160.jpg"/>
          <p:cNvPicPr>
            <a:picLocks noChangeAspect="1"/>
          </p:cNvPicPr>
          <p:nvPr/>
        </p:nvPicPr>
        <p:blipFill>
          <a:blip r:embed="rId7" cstate="print"/>
          <a:srcRect t="14925"/>
          <a:stretch>
            <a:fillRect/>
          </a:stretch>
        </p:blipFill>
        <p:spPr>
          <a:xfrm>
            <a:off x="4214810" y="2000240"/>
            <a:ext cx="4461061" cy="25202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10691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n.gorodeckaia\Desktop\БРСМ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001" y="147586"/>
            <a:ext cx="823487" cy="76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DSC_01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3786190"/>
            <a:ext cx="3892078" cy="25845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3" name="Рисунок 12" descr="DSC_005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9124" y="3857628"/>
            <a:ext cx="4321578" cy="286979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2" name="Рисунок 11" descr="DSC_0045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308786">
            <a:off x="4479912" y="1620262"/>
            <a:ext cx="4401663" cy="292298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0" y="1071546"/>
            <a:ext cx="45005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Главная цель  проекта – </a:t>
            </a:r>
            <a:r>
              <a:rPr lang="ru-RU" sz="28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объединение усилия юношей и девушек на социально значимую деятельность во благо общества</a:t>
            </a:r>
            <a:endParaRPr lang="ru-RU" sz="280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69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omashechka\Downloads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82" y="500042"/>
            <a:ext cx="1330055" cy="121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28662" y="571480"/>
            <a:ext cx="66437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Общественное объединение </a:t>
            </a:r>
            <a:r>
              <a:rPr lang="ru-RU" sz="36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«Белорусский республиканский союз молодежи»</a:t>
            </a:r>
            <a:endParaRPr lang="ru-RU" sz="360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6072207"/>
            <a:ext cx="9144000" cy="785794"/>
          </a:xfrm>
          <a:prstGeom prst="rect">
            <a:avLst/>
          </a:prstGeom>
          <a:gradFill flip="none" rotWithShape="1">
            <a:gsLst>
              <a:gs pos="39000">
                <a:srgbClr val="0FA120">
                  <a:alpha val="42000"/>
                </a:srgbClr>
              </a:gs>
              <a:gs pos="68000">
                <a:srgbClr val="C00000">
                  <a:alpha val="71000"/>
                </a:srgbClr>
              </a:gs>
              <a:gs pos="100000">
                <a:srgbClr val="D1C39F"/>
              </a:gs>
            </a:gsLst>
            <a:lin ang="18000000" scaled="0"/>
            <a:tileRect/>
          </a:gradFill>
          <a:ln>
            <a:gradFill flip="none" rotWithShape="1">
              <a:gsLst>
                <a:gs pos="7000">
                  <a:srgbClr val="FFEFD1">
                    <a:alpha val="18000"/>
                  </a:srgbClr>
                </a:gs>
                <a:gs pos="64999">
                  <a:srgbClr val="F0EBD5"/>
                </a:gs>
                <a:gs pos="100000">
                  <a:srgbClr val="D1C39F"/>
                </a:gs>
              </a:gsLst>
              <a:path path="rect">
                <a:fillToRect t="100000" r="100000"/>
              </a:path>
              <a:tileRect l="-100000" b="-100000"/>
            </a:gradFill>
            <a:bevel/>
          </a:ln>
          <a:effectLst>
            <a:glow rad="520700">
              <a:schemeClr val="accent1">
                <a:alpha val="40000"/>
              </a:schemeClr>
            </a:glow>
            <a:reflection stA="5700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8" name="Рисунок 7" descr="zGhvzpDWlr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71736" y="4357694"/>
            <a:ext cx="2571768" cy="1714512"/>
          </a:xfrm>
          <a:prstGeom prst="rect">
            <a:avLst/>
          </a:prstGeom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Рисунок 8" descr="DSC_8455shhshh_novy-j-razme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357694"/>
            <a:ext cx="2581679" cy="1709354"/>
          </a:xfrm>
          <a:prstGeom prst="rect">
            <a:avLst/>
          </a:prstGeom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" name="Рисунок 9" descr="V9JciNsNs2Y.jpg"/>
          <p:cNvPicPr>
            <a:picLocks noChangeAspect="1"/>
          </p:cNvPicPr>
          <p:nvPr/>
        </p:nvPicPr>
        <p:blipFill>
          <a:blip r:embed="rId6" cstate="print"/>
          <a:srcRect t="4000"/>
          <a:stretch>
            <a:fillRect/>
          </a:stretch>
        </p:blipFill>
        <p:spPr>
          <a:xfrm>
            <a:off x="6457729" y="4357694"/>
            <a:ext cx="2686271" cy="1714512"/>
          </a:xfrm>
          <a:prstGeom prst="rect">
            <a:avLst/>
          </a:prstGeom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1" name="Рисунок 10" descr="DSC_0998aa_novy-j-razmer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00628" y="4357694"/>
            <a:ext cx="2374599" cy="1714512"/>
          </a:xfrm>
          <a:prstGeom prst="rect">
            <a:avLst/>
          </a:prstGeom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0182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488" y="836712"/>
            <a:ext cx="2974975" cy="119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:\Users\n.gorodeckaia\Desktop\БРСМ\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001" y="147586"/>
            <a:ext cx="823487" cy="76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52">
            <a:off x="2639130" y="1739151"/>
            <a:ext cx="6660232" cy="302339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566" y="4047424"/>
            <a:ext cx="3783946" cy="2837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3" descr="C:\Users\n.gorodeckaia\Desktop\БРСМ\гражданско-патриотич\DSC_044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7"/>
          <a:stretch/>
        </p:blipFill>
        <p:spPr bwMode="auto">
          <a:xfrm>
            <a:off x="3627372" y="4725144"/>
            <a:ext cx="1780542" cy="176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n.gorodeckaia\Desktop\БРСМ\Новая папка\0_68c20_2c9cbae6_ori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509120"/>
            <a:ext cx="2015839" cy="218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2794">
            <a:off x="4075838" y="3785633"/>
            <a:ext cx="1548324" cy="1128147"/>
          </a:xfrm>
          <a:prstGeom prst="rect">
            <a:avLst/>
          </a:prstGeom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5943600" cy="517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512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8"/>
          <a:stretch/>
        </p:blipFill>
        <p:spPr>
          <a:xfrm>
            <a:off x="3886472" y="1428278"/>
            <a:ext cx="2547191" cy="3388220"/>
          </a:xfrm>
          <a:prstGeom prst="rect">
            <a:avLst/>
          </a:prstGeom>
        </p:spPr>
      </p:pic>
      <p:pic>
        <p:nvPicPr>
          <p:cNvPr id="2" name="Picture 2" descr="C:\Users\n.gorodeckaia\Desktop\БРСМ\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173" y="127657"/>
            <a:ext cx="823487" cy="76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28" r="4724"/>
          <a:stretch/>
        </p:blipFill>
        <p:spPr>
          <a:xfrm rot="887741">
            <a:off x="5790469" y="2254914"/>
            <a:ext cx="2517534" cy="3340431"/>
          </a:xfrm>
          <a:prstGeom prst="rect">
            <a:avLst/>
          </a:prstGeom>
        </p:spPr>
      </p:pic>
      <p:pic>
        <p:nvPicPr>
          <p:cNvPr id="4098" name="Picture 2" descr="C:\Users\n.gorodeckaia\Desktop\БРСМ\Новая папка\0_700b2_1d9bac21_ori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524" y="508224"/>
            <a:ext cx="63531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1" r="-1"/>
          <a:stretch/>
        </p:blipFill>
        <p:spPr>
          <a:xfrm rot="19310304">
            <a:off x="588181" y="2132992"/>
            <a:ext cx="2876204" cy="22492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50"/>
          <a:stretch/>
        </p:blipFill>
        <p:spPr>
          <a:xfrm rot="20156081">
            <a:off x="1068506" y="3924574"/>
            <a:ext cx="2914681" cy="2203888"/>
          </a:xfrm>
          <a:prstGeom prst="rect">
            <a:avLst/>
          </a:prstGeom>
        </p:spPr>
      </p:pic>
      <p:pic>
        <p:nvPicPr>
          <p:cNvPr id="6" name="Picture 2" descr="C:\Users\n.gorodeckaia\Desktop\БРСМ\Новая папка\0_700b2_1d9bac21_orig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5" t="10476" r="9659" b="2852"/>
          <a:stretch/>
        </p:blipFill>
        <p:spPr bwMode="auto">
          <a:xfrm rot="3074216">
            <a:off x="-19395" y="2119010"/>
            <a:ext cx="4719000" cy="435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337" y="4248530"/>
            <a:ext cx="5285663" cy="2564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65524"/>
            <a:ext cx="2304256" cy="926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184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.gorodeckaia\Desktop\БРСМ\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173" y="127657"/>
            <a:ext cx="823487" cy="76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268760"/>
            <a:ext cx="4663607" cy="1151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C:\Users\n.gorodeckaia\Downloads\206444-2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4" r="1"/>
          <a:stretch/>
        </p:blipFill>
        <p:spPr bwMode="auto">
          <a:xfrm rot="21340905">
            <a:off x="4090905" y="2754500"/>
            <a:ext cx="3812307" cy="292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n.gorodeckaia\Downloads\1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15"/>
          <a:stretch/>
        </p:blipFill>
        <p:spPr bwMode="auto">
          <a:xfrm rot="496070">
            <a:off x="809435" y="3849621"/>
            <a:ext cx="3354764" cy="25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2" r="2293"/>
          <a:stretch/>
        </p:blipFill>
        <p:spPr>
          <a:xfrm rot="21480000">
            <a:off x="1001217" y="1325813"/>
            <a:ext cx="3312653" cy="24708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467543" y="907044"/>
            <a:ext cx="7757435" cy="595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2294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.gorodeckaia\Desktop\БРСМ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001" y="147586"/>
            <a:ext cx="823487" cy="76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33-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2143115"/>
            <a:ext cx="8786874" cy="4424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0" y="1214422"/>
            <a:ext cx="8715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CC0000"/>
                </a:solidFill>
                <a:latin typeface="Impact" pitchFamily="34" charset="0"/>
              </a:rPr>
              <a:t>ПАТРИОТИЧЕСКИЙ ПРОЕКТ ОО «БРСМ» - </a:t>
            </a:r>
          </a:p>
          <a:p>
            <a:pPr algn="ctr"/>
            <a:r>
              <a:rPr lang="ru-RU" sz="2400" dirty="0" smtClean="0">
                <a:solidFill>
                  <a:srgbClr val="008000"/>
                </a:solidFill>
                <a:latin typeface="Impact" pitchFamily="34" charset="0"/>
              </a:rPr>
              <a:t>«МОЛОДЕЖНЫЙ АГИТПОЕЗД </a:t>
            </a:r>
            <a:r>
              <a:rPr lang="ru-RU" sz="24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«ЦВЕТЫ ВЕЛИКОЙ ПОБЕДЫ»</a:t>
            </a:r>
            <a:endParaRPr lang="ru-RU" sz="240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.gorodeckaia\Desktop\БРСМ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001" y="147586"/>
            <a:ext cx="823487" cy="76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разворот витебск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2178854"/>
            <a:ext cx="8786874" cy="4392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0" y="1214422"/>
            <a:ext cx="8715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CC0000"/>
                </a:solidFill>
                <a:latin typeface="Impact" pitchFamily="34" charset="0"/>
              </a:rPr>
              <a:t>ПАТРИОТИЧЕСКИЙ ПРОЕКТ ОО «БРСМ» - </a:t>
            </a:r>
          </a:p>
          <a:p>
            <a:pPr algn="ctr"/>
            <a:r>
              <a:rPr lang="ru-RU" sz="2400" dirty="0" smtClean="0">
                <a:solidFill>
                  <a:srgbClr val="008000"/>
                </a:solidFill>
                <a:latin typeface="Impact" pitchFamily="34" charset="0"/>
              </a:rPr>
              <a:t>«МОЛОДЕЖНЫЙ АГИТПОЕЗД </a:t>
            </a:r>
            <a:r>
              <a:rPr lang="ru-RU" sz="24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«ЦВЕТЫ ВЕЛИКОЙ ПОБЕДЫ»</a:t>
            </a:r>
            <a:endParaRPr lang="ru-RU" sz="240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C:\Users\n.gorodeckaia\Desktop\БРСМ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77213"/>
            <a:ext cx="1116024" cy="103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3"/>
          <p:cNvGrpSpPr/>
          <p:nvPr/>
        </p:nvGrpSpPr>
        <p:grpSpPr>
          <a:xfrm>
            <a:off x="-642974" y="1357298"/>
            <a:ext cx="5759117" cy="5143536"/>
            <a:chOff x="4372794" y="2090917"/>
            <a:chExt cx="4970308" cy="4719625"/>
          </a:xfrm>
        </p:grpSpPr>
        <p:sp>
          <p:nvSpPr>
            <p:cNvPr id="19" name="2 Marcador de contenido"/>
            <p:cNvSpPr txBox="1">
              <a:spLocks/>
            </p:cNvSpPr>
            <p:nvPr/>
          </p:nvSpPr>
          <p:spPr bwMode="auto">
            <a:xfrm>
              <a:off x="4372794" y="3399450"/>
              <a:ext cx="3765550" cy="2773363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spcAft>
                  <a:spcPts val="0"/>
                </a:spcAft>
                <a:buFont typeface="Arial" pitchFamily="34" charset="0"/>
                <a:buNone/>
                <a:defRPr/>
              </a:pPr>
              <a:endParaRPr lang="en-US" sz="2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66"/>
            <a:stretch/>
          </p:blipFill>
          <p:spPr>
            <a:xfrm>
              <a:off x="6120061" y="4405551"/>
              <a:ext cx="2944870" cy="2167607"/>
            </a:xfrm>
            <a:prstGeom prst="rect">
              <a:avLst/>
            </a:prstGeom>
            <a:ln w="57150">
              <a:noFill/>
            </a:ln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391"/>
            <a:stretch/>
          </p:blipFill>
          <p:spPr>
            <a:xfrm rot="20750257">
              <a:off x="5335325" y="2605126"/>
              <a:ext cx="2982998" cy="2196495"/>
            </a:xfrm>
            <a:prstGeom prst="rect">
              <a:avLst/>
            </a:prstGeom>
            <a:ln w="57150">
              <a:noFill/>
            </a:ln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5" t="10108" r="10760"/>
            <a:stretch/>
          </p:blipFill>
          <p:spPr>
            <a:xfrm rot="5400000" flipH="1">
              <a:off x="4705751" y="2173191"/>
              <a:ext cx="4719625" cy="4555077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3786182" y="1571612"/>
            <a:ext cx="50006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Патриотический интернет-проект </a:t>
            </a:r>
          </a:p>
          <a:p>
            <a:pPr algn="ctr"/>
            <a:r>
              <a:rPr lang="ru-RU" sz="44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«70 лет мира»</a:t>
            </a:r>
            <a:endParaRPr lang="ru-RU" sz="440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pic>
        <p:nvPicPr>
          <p:cNvPr id="11" name="Рисунок 10" descr="DSC_0512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72066" y="3857628"/>
            <a:ext cx="3872780" cy="257176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66043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 9"/>
          <p:cNvSpPr/>
          <p:nvPr/>
        </p:nvSpPr>
        <p:spPr>
          <a:xfrm>
            <a:off x="2117494" y="1030147"/>
            <a:ext cx="2836471" cy="2241253"/>
          </a:xfrm>
          <a:custGeom>
            <a:avLst/>
            <a:gdLst>
              <a:gd name="connsiteX0" fmla="*/ 359488 w 2836471"/>
              <a:gd name="connsiteY0" fmla="*/ 1794076 h 2241253"/>
              <a:gd name="connsiteX1" fmla="*/ 347914 w 2836471"/>
              <a:gd name="connsiteY1" fmla="*/ 1713053 h 2241253"/>
              <a:gd name="connsiteX2" fmla="*/ 324764 w 2836471"/>
              <a:gd name="connsiteY2" fmla="*/ 1632030 h 2241253"/>
              <a:gd name="connsiteX3" fmla="*/ 301615 w 2836471"/>
              <a:gd name="connsiteY3" fmla="*/ 1539433 h 2241253"/>
              <a:gd name="connsiteX4" fmla="*/ 290040 w 2836471"/>
              <a:gd name="connsiteY4" fmla="*/ 1504709 h 2241253"/>
              <a:gd name="connsiteX5" fmla="*/ 255316 w 2836471"/>
              <a:gd name="connsiteY5" fmla="*/ 1377387 h 2241253"/>
              <a:gd name="connsiteX6" fmla="*/ 232167 w 2836471"/>
              <a:gd name="connsiteY6" fmla="*/ 1342663 h 2241253"/>
              <a:gd name="connsiteX7" fmla="*/ 220592 w 2836471"/>
              <a:gd name="connsiteY7" fmla="*/ 1296364 h 2241253"/>
              <a:gd name="connsiteX8" fmla="*/ 209017 w 2836471"/>
              <a:gd name="connsiteY8" fmla="*/ 1261640 h 2241253"/>
              <a:gd name="connsiteX9" fmla="*/ 185868 w 2836471"/>
              <a:gd name="connsiteY9" fmla="*/ 1180618 h 2241253"/>
              <a:gd name="connsiteX10" fmla="*/ 174293 w 2836471"/>
              <a:gd name="connsiteY10" fmla="*/ 1134319 h 2241253"/>
              <a:gd name="connsiteX11" fmla="*/ 151144 w 2836471"/>
              <a:gd name="connsiteY11" fmla="*/ 1088020 h 2241253"/>
              <a:gd name="connsiteX12" fmla="*/ 139569 w 2836471"/>
              <a:gd name="connsiteY12" fmla="*/ 1041721 h 2241253"/>
              <a:gd name="connsiteX13" fmla="*/ 116420 w 2836471"/>
              <a:gd name="connsiteY13" fmla="*/ 995423 h 2241253"/>
              <a:gd name="connsiteX14" fmla="*/ 81696 w 2836471"/>
              <a:gd name="connsiteY14" fmla="*/ 937549 h 2241253"/>
              <a:gd name="connsiteX15" fmla="*/ 58547 w 2836471"/>
              <a:gd name="connsiteY15" fmla="*/ 833377 h 2241253"/>
              <a:gd name="connsiteX16" fmla="*/ 46972 w 2836471"/>
              <a:gd name="connsiteY16" fmla="*/ 798653 h 2241253"/>
              <a:gd name="connsiteX17" fmla="*/ 23822 w 2836471"/>
              <a:gd name="connsiteY17" fmla="*/ 706056 h 2241253"/>
              <a:gd name="connsiteX18" fmla="*/ 12248 w 2836471"/>
              <a:gd name="connsiteY18" fmla="*/ 555585 h 2241253"/>
              <a:gd name="connsiteX19" fmla="*/ 673 w 2836471"/>
              <a:gd name="connsiteY19" fmla="*/ 520861 h 2241253"/>
              <a:gd name="connsiteX20" fmla="*/ 104845 w 2836471"/>
              <a:gd name="connsiteY20" fmla="*/ 462987 h 2241253"/>
              <a:gd name="connsiteX21" fmla="*/ 220592 w 2836471"/>
              <a:gd name="connsiteY21" fmla="*/ 428263 h 2241253"/>
              <a:gd name="connsiteX22" fmla="*/ 394212 w 2836471"/>
              <a:gd name="connsiteY22" fmla="*/ 405114 h 2241253"/>
              <a:gd name="connsiteX23" fmla="*/ 498384 w 2836471"/>
              <a:gd name="connsiteY23" fmla="*/ 381964 h 2241253"/>
              <a:gd name="connsiteX24" fmla="*/ 614131 w 2836471"/>
              <a:gd name="connsiteY24" fmla="*/ 347240 h 2241253"/>
              <a:gd name="connsiteX25" fmla="*/ 648855 w 2836471"/>
              <a:gd name="connsiteY25" fmla="*/ 335666 h 2241253"/>
              <a:gd name="connsiteX26" fmla="*/ 683579 w 2836471"/>
              <a:gd name="connsiteY26" fmla="*/ 324091 h 2241253"/>
              <a:gd name="connsiteX27" fmla="*/ 718303 w 2836471"/>
              <a:gd name="connsiteY27" fmla="*/ 254643 h 2241253"/>
              <a:gd name="connsiteX28" fmla="*/ 729878 w 2836471"/>
              <a:gd name="connsiteY28" fmla="*/ 219919 h 2241253"/>
              <a:gd name="connsiteX29" fmla="*/ 741453 w 2836471"/>
              <a:gd name="connsiteY29" fmla="*/ 92597 h 2241253"/>
              <a:gd name="connsiteX30" fmla="*/ 764602 w 2836471"/>
              <a:gd name="connsiteY30" fmla="*/ 23149 h 2241253"/>
              <a:gd name="connsiteX31" fmla="*/ 868774 w 2836471"/>
              <a:gd name="connsiteY31" fmla="*/ 34724 h 2241253"/>
              <a:gd name="connsiteX32" fmla="*/ 961372 w 2836471"/>
              <a:gd name="connsiteY32" fmla="*/ 57873 h 2241253"/>
              <a:gd name="connsiteX33" fmla="*/ 1007671 w 2836471"/>
              <a:gd name="connsiteY33" fmla="*/ 69448 h 2241253"/>
              <a:gd name="connsiteX34" fmla="*/ 1042395 w 2836471"/>
              <a:gd name="connsiteY34" fmla="*/ 81023 h 2241253"/>
              <a:gd name="connsiteX35" fmla="*/ 1273888 w 2836471"/>
              <a:gd name="connsiteY35" fmla="*/ 104172 h 2241253"/>
              <a:gd name="connsiteX36" fmla="*/ 1378060 w 2836471"/>
              <a:gd name="connsiteY36" fmla="*/ 115747 h 2241253"/>
              <a:gd name="connsiteX37" fmla="*/ 1933645 w 2836471"/>
              <a:gd name="connsiteY37" fmla="*/ 92597 h 2241253"/>
              <a:gd name="connsiteX38" fmla="*/ 1968369 w 2836471"/>
              <a:gd name="connsiteY38" fmla="*/ 81023 h 2241253"/>
              <a:gd name="connsiteX39" fmla="*/ 2026243 w 2836471"/>
              <a:gd name="connsiteY39" fmla="*/ 46299 h 2241253"/>
              <a:gd name="connsiteX40" fmla="*/ 2060967 w 2836471"/>
              <a:gd name="connsiteY40" fmla="*/ 23149 h 2241253"/>
              <a:gd name="connsiteX41" fmla="*/ 2130415 w 2836471"/>
              <a:gd name="connsiteY41" fmla="*/ 0 h 2241253"/>
              <a:gd name="connsiteX42" fmla="*/ 2153564 w 2836471"/>
              <a:gd name="connsiteY42" fmla="*/ 34724 h 2241253"/>
              <a:gd name="connsiteX43" fmla="*/ 2176714 w 2836471"/>
              <a:gd name="connsiteY43" fmla="*/ 104172 h 2241253"/>
              <a:gd name="connsiteX44" fmla="*/ 2211438 w 2836471"/>
              <a:gd name="connsiteY44" fmla="*/ 208344 h 2241253"/>
              <a:gd name="connsiteX45" fmla="*/ 2223012 w 2836471"/>
              <a:gd name="connsiteY45" fmla="*/ 243068 h 2241253"/>
              <a:gd name="connsiteX46" fmla="*/ 2234587 w 2836471"/>
              <a:gd name="connsiteY46" fmla="*/ 289367 h 2241253"/>
              <a:gd name="connsiteX47" fmla="*/ 2315610 w 2836471"/>
              <a:gd name="connsiteY47" fmla="*/ 300942 h 2241253"/>
              <a:gd name="connsiteX48" fmla="*/ 2350334 w 2836471"/>
              <a:gd name="connsiteY48" fmla="*/ 324091 h 2241253"/>
              <a:gd name="connsiteX49" fmla="*/ 2466081 w 2836471"/>
              <a:gd name="connsiteY49" fmla="*/ 358815 h 2241253"/>
              <a:gd name="connsiteX50" fmla="*/ 2535529 w 2836471"/>
              <a:gd name="connsiteY50" fmla="*/ 381964 h 2241253"/>
              <a:gd name="connsiteX51" fmla="*/ 2593402 w 2836471"/>
              <a:gd name="connsiteY51" fmla="*/ 393539 h 2241253"/>
              <a:gd name="connsiteX52" fmla="*/ 2628126 w 2836471"/>
              <a:gd name="connsiteY52" fmla="*/ 405114 h 2241253"/>
              <a:gd name="connsiteX53" fmla="*/ 2720724 w 2836471"/>
              <a:gd name="connsiteY53" fmla="*/ 416688 h 2241253"/>
              <a:gd name="connsiteX54" fmla="*/ 2790172 w 2836471"/>
              <a:gd name="connsiteY54" fmla="*/ 451412 h 2241253"/>
              <a:gd name="connsiteX55" fmla="*/ 2824896 w 2836471"/>
              <a:gd name="connsiteY55" fmla="*/ 462987 h 2241253"/>
              <a:gd name="connsiteX56" fmla="*/ 2836471 w 2836471"/>
              <a:gd name="connsiteY56" fmla="*/ 497711 h 2241253"/>
              <a:gd name="connsiteX57" fmla="*/ 2813321 w 2836471"/>
              <a:gd name="connsiteY57" fmla="*/ 636607 h 2241253"/>
              <a:gd name="connsiteX58" fmla="*/ 2801747 w 2836471"/>
              <a:gd name="connsiteY58" fmla="*/ 682906 h 2241253"/>
              <a:gd name="connsiteX59" fmla="*/ 2778597 w 2836471"/>
              <a:gd name="connsiteY59" fmla="*/ 752354 h 2241253"/>
              <a:gd name="connsiteX60" fmla="*/ 2767022 w 2836471"/>
              <a:gd name="connsiteY60" fmla="*/ 787078 h 2241253"/>
              <a:gd name="connsiteX61" fmla="*/ 2755448 w 2836471"/>
              <a:gd name="connsiteY61" fmla="*/ 833377 h 2241253"/>
              <a:gd name="connsiteX62" fmla="*/ 2732298 w 2836471"/>
              <a:gd name="connsiteY62" fmla="*/ 902825 h 2241253"/>
              <a:gd name="connsiteX63" fmla="*/ 2720724 w 2836471"/>
              <a:gd name="connsiteY63" fmla="*/ 937549 h 2241253"/>
              <a:gd name="connsiteX64" fmla="*/ 2709149 w 2836471"/>
              <a:gd name="connsiteY64" fmla="*/ 972273 h 2241253"/>
              <a:gd name="connsiteX65" fmla="*/ 2697574 w 2836471"/>
              <a:gd name="connsiteY65" fmla="*/ 1018572 h 2241253"/>
              <a:gd name="connsiteX66" fmla="*/ 2686000 w 2836471"/>
              <a:gd name="connsiteY66" fmla="*/ 1643605 h 2241253"/>
              <a:gd name="connsiteX67" fmla="*/ 2662850 w 2836471"/>
              <a:gd name="connsiteY67" fmla="*/ 1736202 h 2241253"/>
              <a:gd name="connsiteX68" fmla="*/ 2651276 w 2836471"/>
              <a:gd name="connsiteY68" fmla="*/ 1782501 h 2241253"/>
              <a:gd name="connsiteX69" fmla="*/ 2628126 w 2836471"/>
              <a:gd name="connsiteY69" fmla="*/ 1828800 h 2241253"/>
              <a:gd name="connsiteX70" fmla="*/ 2604977 w 2836471"/>
              <a:gd name="connsiteY70" fmla="*/ 1932972 h 2241253"/>
              <a:gd name="connsiteX71" fmla="*/ 2593402 w 2836471"/>
              <a:gd name="connsiteY71" fmla="*/ 1979271 h 2241253"/>
              <a:gd name="connsiteX72" fmla="*/ 2547103 w 2836471"/>
              <a:gd name="connsiteY72" fmla="*/ 2071868 h 2241253"/>
              <a:gd name="connsiteX73" fmla="*/ 2477655 w 2836471"/>
              <a:gd name="connsiteY73" fmla="*/ 2164466 h 2241253"/>
              <a:gd name="connsiteX74" fmla="*/ 2442931 w 2836471"/>
              <a:gd name="connsiteY74" fmla="*/ 2176040 h 2241253"/>
              <a:gd name="connsiteX75" fmla="*/ 1841048 w 2836471"/>
              <a:gd name="connsiteY75" fmla="*/ 2187615 h 2241253"/>
              <a:gd name="connsiteX76" fmla="*/ 1748450 w 2836471"/>
              <a:gd name="connsiteY76" fmla="*/ 2164466 h 2241253"/>
              <a:gd name="connsiteX77" fmla="*/ 1702152 w 2836471"/>
              <a:gd name="connsiteY77" fmla="*/ 2141316 h 2241253"/>
              <a:gd name="connsiteX78" fmla="*/ 1667428 w 2836471"/>
              <a:gd name="connsiteY78" fmla="*/ 2129742 h 2241253"/>
              <a:gd name="connsiteX79" fmla="*/ 1621129 w 2836471"/>
              <a:gd name="connsiteY79" fmla="*/ 2106592 h 2241253"/>
              <a:gd name="connsiteX80" fmla="*/ 1551681 w 2836471"/>
              <a:gd name="connsiteY80" fmla="*/ 2083443 h 2241253"/>
              <a:gd name="connsiteX81" fmla="*/ 1516957 w 2836471"/>
              <a:gd name="connsiteY81" fmla="*/ 2060294 h 2241253"/>
              <a:gd name="connsiteX82" fmla="*/ 1412784 w 2836471"/>
              <a:gd name="connsiteY82" fmla="*/ 2025569 h 2241253"/>
              <a:gd name="connsiteX83" fmla="*/ 1331762 w 2836471"/>
              <a:gd name="connsiteY83" fmla="*/ 1967696 h 2241253"/>
              <a:gd name="connsiteX84" fmla="*/ 1285463 w 2836471"/>
              <a:gd name="connsiteY84" fmla="*/ 1956121 h 2241253"/>
              <a:gd name="connsiteX85" fmla="*/ 1181291 w 2836471"/>
              <a:gd name="connsiteY85" fmla="*/ 1886673 h 2241253"/>
              <a:gd name="connsiteX86" fmla="*/ 1088693 w 2836471"/>
              <a:gd name="connsiteY86" fmla="*/ 1851949 h 2241253"/>
              <a:gd name="connsiteX87" fmla="*/ 1053969 w 2836471"/>
              <a:gd name="connsiteY87" fmla="*/ 1828800 h 2241253"/>
              <a:gd name="connsiteX88" fmla="*/ 996096 w 2836471"/>
              <a:gd name="connsiteY88" fmla="*/ 1817225 h 2241253"/>
              <a:gd name="connsiteX89" fmla="*/ 903498 w 2836471"/>
              <a:gd name="connsiteY89" fmla="*/ 1794076 h 2241253"/>
              <a:gd name="connsiteX90" fmla="*/ 741453 w 2836471"/>
              <a:gd name="connsiteY90" fmla="*/ 1805650 h 2241253"/>
              <a:gd name="connsiteX91" fmla="*/ 729878 w 2836471"/>
              <a:gd name="connsiteY91" fmla="*/ 1840375 h 2241253"/>
              <a:gd name="connsiteX92" fmla="*/ 695154 w 2836471"/>
              <a:gd name="connsiteY92" fmla="*/ 1875099 h 2241253"/>
              <a:gd name="connsiteX93" fmla="*/ 475235 w 2836471"/>
              <a:gd name="connsiteY93" fmla="*/ 1863524 h 2241253"/>
              <a:gd name="connsiteX94" fmla="*/ 359488 w 2836471"/>
              <a:gd name="connsiteY94" fmla="*/ 1840375 h 2241253"/>
              <a:gd name="connsiteX95" fmla="*/ 359488 w 2836471"/>
              <a:gd name="connsiteY95" fmla="*/ 1794076 h 2241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2836471" h="2241253">
                <a:moveTo>
                  <a:pt x="359488" y="1794076"/>
                </a:moveTo>
                <a:cubicBezTo>
                  <a:pt x="357559" y="1772856"/>
                  <a:pt x="353630" y="1739729"/>
                  <a:pt x="347914" y="1713053"/>
                </a:cubicBezTo>
                <a:cubicBezTo>
                  <a:pt x="342029" y="1685588"/>
                  <a:pt x="332001" y="1659170"/>
                  <a:pt x="324764" y="1632030"/>
                </a:cubicBezTo>
                <a:cubicBezTo>
                  <a:pt x="316566" y="1601289"/>
                  <a:pt x="309331" y="1570299"/>
                  <a:pt x="301615" y="1539433"/>
                </a:cubicBezTo>
                <a:cubicBezTo>
                  <a:pt x="298656" y="1527596"/>
                  <a:pt x="292999" y="1516546"/>
                  <a:pt x="290040" y="1504709"/>
                </a:cubicBezTo>
                <a:cubicBezTo>
                  <a:pt x="281343" y="1469923"/>
                  <a:pt x="275180" y="1407184"/>
                  <a:pt x="255316" y="1377387"/>
                </a:cubicBezTo>
                <a:lnTo>
                  <a:pt x="232167" y="1342663"/>
                </a:lnTo>
                <a:cubicBezTo>
                  <a:pt x="228309" y="1327230"/>
                  <a:pt x="224962" y="1311660"/>
                  <a:pt x="220592" y="1296364"/>
                </a:cubicBezTo>
                <a:cubicBezTo>
                  <a:pt x="217240" y="1284633"/>
                  <a:pt x="212523" y="1273326"/>
                  <a:pt x="209017" y="1261640"/>
                </a:cubicBezTo>
                <a:cubicBezTo>
                  <a:pt x="200946" y="1234737"/>
                  <a:pt x="193258" y="1207716"/>
                  <a:pt x="185868" y="1180618"/>
                </a:cubicBezTo>
                <a:cubicBezTo>
                  <a:pt x="181682" y="1165271"/>
                  <a:pt x="179879" y="1149214"/>
                  <a:pt x="174293" y="1134319"/>
                </a:cubicBezTo>
                <a:cubicBezTo>
                  <a:pt x="168235" y="1118163"/>
                  <a:pt x="157202" y="1104176"/>
                  <a:pt x="151144" y="1088020"/>
                </a:cubicBezTo>
                <a:cubicBezTo>
                  <a:pt x="145558" y="1073125"/>
                  <a:pt x="145155" y="1056616"/>
                  <a:pt x="139569" y="1041721"/>
                </a:cubicBezTo>
                <a:cubicBezTo>
                  <a:pt x="133511" y="1025565"/>
                  <a:pt x="123217" y="1011282"/>
                  <a:pt x="116420" y="995423"/>
                </a:cubicBezTo>
                <a:cubicBezTo>
                  <a:pt x="93881" y="942833"/>
                  <a:pt x="120192" y="976046"/>
                  <a:pt x="81696" y="937549"/>
                </a:cubicBezTo>
                <a:cubicBezTo>
                  <a:pt x="55639" y="859380"/>
                  <a:pt x="85708" y="955601"/>
                  <a:pt x="58547" y="833377"/>
                </a:cubicBezTo>
                <a:cubicBezTo>
                  <a:pt x="55900" y="821467"/>
                  <a:pt x="50182" y="810424"/>
                  <a:pt x="46972" y="798653"/>
                </a:cubicBezTo>
                <a:cubicBezTo>
                  <a:pt x="38601" y="767958"/>
                  <a:pt x="23822" y="706056"/>
                  <a:pt x="23822" y="706056"/>
                </a:cubicBezTo>
                <a:cubicBezTo>
                  <a:pt x="19964" y="655899"/>
                  <a:pt x="18487" y="605502"/>
                  <a:pt x="12248" y="555585"/>
                </a:cubicBezTo>
                <a:cubicBezTo>
                  <a:pt x="10735" y="543478"/>
                  <a:pt x="-3185" y="532436"/>
                  <a:pt x="673" y="520861"/>
                </a:cubicBezTo>
                <a:cubicBezTo>
                  <a:pt x="13121" y="483516"/>
                  <a:pt x="78797" y="469499"/>
                  <a:pt x="104845" y="462987"/>
                </a:cubicBezTo>
                <a:cubicBezTo>
                  <a:pt x="174817" y="445494"/>
                  <a:pt x="136052" y="456442"/>
                  <a:pt x="220592" y="428263"/>
                </a:cubicBezTo>
                <a:cubicBezTo>
                  <a:pt x="263359" y="414008"/>
                  <a:pt x="363602" y="408940"/>
                  <a:pt x="394212" y="405114"/>
                </a:cubicBezTo>
                <a:cubicBezTo>
                  <a:pt x="487056" y="393509"/>
                  <a:pt x="435489" y="399934"/>
                  <a:pt x="498384" y="381964"/>
                </a:cubicBezTo>
                <a:cubicBezTo>
                  <a:pt x="620857" y="346972"/>
                  <a:pt x="449060" y="402264"/>
                  <a:pt x="614131" y="347240"/>
                </a:cubicBezTo>
                <a:lnTo>
                  <a:pt x="648855" y="335666"/>
                </a:lnTo>
                <a:lnTo>
                  <a:pt x="683579" y="324091"/>
                </a:lnTo>
                <a:cubicBezTo>
                  <a:pt x="712673" y="236811"/>
                  <a:pt x="673427" y="344394"/>
                  <a:pt x="718303" y="254643"/>
                </a:cubicBezTo>
                <a:cubicBezTo>
                  <a:pt x="723759" y="243730"/>
                  <a:pt x="726020" y="231494"/>
                  <a:pt x="729878" y="219919"/>
                </a:cubicBezTo>
                <a:cubicBezTo>
                  <a:pt x="733736" y="177478"/>
                  <a:pt x="734047" y="134564"/>
                  <a:pt x="741453" y="92597"/>
                </a:cubicBezTo>
                <a:cubicBezTo>
                  <a:pt x="745694" y="68567"/>
                  <a:pt x="764602" y="23149"/>
                  <a:pt x="764602" y="23149"/>
                </a:cubicBezTo>
                <a:cubicBezTo>
                  <a:pt x="799326" y="27007"/>
                  <a:pt x="834368" y="28652"/>
                  <a:pt x="868774" y="34724"/>
                </a:cubicBezTo>
                <a:cubicBezTo>
                  <a:pt x="900106" y="40253"/>
                  <a:pt x="930506" y="50157"/>
                  <a:pt x="961372" y="57873"/>
                </a:cubicBezTo>
                <a:cubicBezTo>
                  <a:pt x="976805" y="61731"/>
                  <a:pt x="992579" y="64417"/>
                  <a:pt x="1007671" y="69448"/>
                </a:cubicBezTo>
                <a:cubicBezTo>
                  <a:pt x="1019246" y="73306"/>
                  <a:pt x="1030485" y="78376"/>
                  <a:pt x="1042395" y="81023"/>
                </a:cubicBezTo>
                <a:cubicBezTo>
                  <a:pt x="1124016" y="99161"/>
                  <a:pt x="1183600" y="96321"/>
                  <a:pt x="1273888" y="104172"/>
                </a:cubicBezTo>
                <a:cubicBezTo>
                  <a:pt x="1308694" y="107199"/>
                  <a:pt x="1343336" y="111889"/>
                  <a:pt x="1378060" y="115747"/>
                </a:cubicBezTo>
                <a:cubicBezTo>
                  <a:pt x="1597436" y="110761"/>
                  <a:pt x="1751260" y="144707"/>
                  <a:pt x="1933645" y="92597"/>
                </a:cubicBezTo>
                <a:cubicBezTo>
                  <a:pt x="1945376" y="89245"/>
                  <a:pt x="1956794" y="84881"/>
                  <a:pt x="1968369" y="81023"/>
                </a:cubicBezTo>
                <a:cubicBezTo>
                  <a:pt x="2013588" y="35804"/>
                  <a:pt x="1966139" y="76351"/>
                  <a:pt x="2026243" y="46299"/>
                </a:cubicBezTo>
                <a:cubicBezTo>
                  <a:pt x="2038686" y="40078"/>
                  <a:pt x="2048255" y="28799"/>
                  <a:pt x="2060967" y="23149"/>
                </a:cubicBezTo>
                <a:cubicBezTo>
                  <a:pt x="2083265" y="13239"/>
                  <a:pt x="2130415" y="0"/>
                  <a:pt x="2130415" y="0"/>
                </a:cubicBezTo>
                <a:cubicBezTo>
                  <a:pt x="2138131" y="11575"/>
                  <a:pt x="2147914" y="22012"/>
                  <a:pt x="2153564" y="34724"/>
                </a:cubicBezTo>
                <a:cubicBezTo>
                  <a:pt x="2163474" y="57022"/>
                  <a:pt x="2168998" y="81023"/>
                  <a:pt x="2176714" y="104172"/>
                </a:cubicBezTo>
                <a:lnTo>
                  <a:pt x="2211438" y="208344"/>
                </a:lnTo>
                <a:cubicBezTo>
                  <a:pt x="2215296" y="219919"/>
                  <a:pt x="2220053" y="231232"/>
                  <a:pt x="2223012" y="243068"/>
                </a:cubicBezTo>
                <a:cubicBezTo>
                  <a:pt x="2226870" y="258501"/>
                  <a:pt x="2221097" y="280936"/>
                  <a:pt x="2234587" y="289367"/>
                </a:cubicBezTo>
                <a:cubicBezTo>
                  <a:pt x="2257722" y="303826"/>
                  <a:pt x="2288602" y="297084"/>
                  <a:pt x="2315610" y="300942"/>
                </a:cubicBezTo>
                <a:cubicBezTo>
                  <a:pt x="2327185" y="308658"/>
                  <a:pt x="2337622" y="318441"/>
                  <a:pt x="2350334" y="324091"/>
                </a:cubicBezTo>
                <a:cubicBezTo>
                  <a:pt x="2406991" y="349272"/>
                  <a:pt x="2414286" y="343277"/>
                  <a:pt x="2466081" y="358815"/>
                </a:cubicBezTo>
                <a:cubicBezTo>
                  <a:pt x="2489453" y="365827"/>
                  <a:pt x="2511601" y="377178"/>
                  <a:pt x="2535529" y="381964"/>
                </a:cubicBezTo>
                <a:cubicBezTo>
                  <a:pt x="2554820" y="385822"/>
                  <a:pt x="2574316" y="388767"/>
                  <a:pt x="2593402" y="393539"/>
                </a:cubicBezTo>
                <a:cubicBezTo>
                  <a:pt x="2605238" y="396498"/>
                  <a:pt x="2616122" y="402931"/>
                  <a:pt x="2628126" y="405114"/>
                </a:cubicBezTo>
                <a:cubicBezTo>
                  <a:pt x="2658730" y="410678"/>
                  <a:pt x="2689858" y="412830"/>
                  <a:pt x="2720724" y="416688"/>
                </a:cubicBezTo>
                <a:cubicBezTo>
                  <a:pt x="2808004" y="445782"/>
                  <a:pt x="2700421" y="406536"/>
                  <a:pt x="2790172" y="451412"/>
                </a:cubicBezTo>
                <a:cubicBezTo>
                  <a:pt x="2801085" y="456868"/>
                  <a:pt x="2813321" y="459129"/>
                  <a:pt x="2824896" y="462987"/>
                </a:cubicBezTo>
                <a:cubicBezTo>
                  <a:pt x="2828754" y="474562"/>
                  <a:pt x="2836471" y="485510"/>
                  <a:pt x="2836471" y="497711"/>
                </a:cubicBezTo>
                <a:cubicBezTo>
                  <a:pt x="2836471" y="601182"/>
                  <a:pt x="2831432" y="573218"/>
                  <a:pt x="2813321" y="636607"/>
                </a:cubicBezTo>
                <a:cubicBezTo>
                  <a:pt x="2808951" y="651903"/>
                  <a:pt x="2806318" y="667669"/>
                  <a:pt x="2801747" y="682906"/>
                </a:cubicBezTo>
                <a:cubicBezTo>
                  <a:pt x="2794735" y="706279"/>
                  <a:pt x="2786314" y="729205"/>
                  <a:pt x="2778597" y="752354"/>
                </a:cubicBezTo>
                <a:cubicBezTo>
                  <a:pt x="2774739" y="763929"/>
                  <a:pt x="2769981" y="775241"/>
                  <a:pt x="2767022" y="787078"/>
                </a:cubicBezTo>
                <a:cubicBezTo>
                  <a:pt x="2763164" y="802511"/>
                  <a:pt x="2760019" y="818140"/>
                  <a:pt x="2755448" y="833377"/>
                </a:cubicBezTo>
                <a:cubicBezTo>
                  <a:pt x="2748436" y="856750"/>
                  <a:pt x="2740014" y="879676"/>
                  <a:pt x="2732298" y="902825"/>
                </a:cubicBezTo>
                <a:lnTo>
                  <a:pt x="2720724" y="937549"/>
                </a:lnTo>
                <a:cubicBezTo>
                  <a:pt x="2716866" y="949124"/>
                  <a:pt x="2712108" y="960436"/>
                  <a:pt x="2709149" y="972273"/>
                </a:cubicBezTo>
                <a:lnTo>
                  <a:pt x="2697574" y="1018572"/>
                </a:lnTo>
                <a:cubicBezTo>
                  <a:pt x="2693716" y="1226916"/>
                  <a:pt x="2696071" y="1435468"/>
                  <a:pt x="2686000" y="1643605"/>
                </a:cubicBezTo>
                <a:cubicBezTo>
                  <a:pt x="2684462" y="1675383"/>
                  <a:pt x="2670566" y="1705336"/>
                  <a:pt x="2662850" y="1736202"/>
                </a:cubicBezTo>
                <a:cubicBezTo>
                  <a:pt x="2658992" y="1751635"/>
                  <a:pt x="2658390" y="1768273"/>
                  <a:pt x="2651276" y="1782501"/>
                </a:cubicBezTo>
                <a:lnTo>
                  <a:pt x="2628126" y="1828800"/>
                </a:lnTo>
                <a:cubicBezTo>
                  <a:pt x="2607239" y="1954126"/>
                  <a:pt x="2627772" y="1853190"/>
                  <a:pt x="2604977" y="1932972"/>
                </a:cubicBezTo>
                <a:cubicBezTo>
                  <a:pt x="2600607" y="1948268"/>
                  <a:pt x="2599521" y="1964587"/>
                  <a:pt x="2593402" y="1979271"/>
                </a:cubicBezTo>
                <a:cubicBezTo>
                  <a:pt x="2580129" y="2011125"/>
                  <a:pt x="2562536" y="2041002"/>
                  <a:pt x="2547103" y="2071868"/>
                </a:cubicBezTo>
                <a:cubicBezTo>
                  <a:pt x="2544641" y="2076793"/>
                  <a:pt x="2500909" y="2150514"/>
                  <a:pt x="2477655" y="2164466"/>
                </a:cubicBezTo>
                <a:cubicBezTo>
                  <a:pt x="2467193" y="2170743"/>
                  <a:pt x="2454506" y="2172182"/>
                  <a:pt x="2442931" y="2176040"/>
                </a:cubicBezTo>
                <a:cubicBezTo>
                  <a:pt x="2251884" y="2303408"/>
                  <a:pt x="2408384" y="2208628"/>
                  <a:pt x="1841048" y="2187615"/>
                </a:cubicBezTo>
                <a:cubicBezTo>
                  <a:pt x="1821223" y="2186881"/>
                  <a:pt x="1770822" y="2174054"/>
                  <a:pt x="1748450" y="2164466"/>
                </a:cubicBezTo>
                <a:cubicBezTo>
                  <a:pt x="1732591" y="2157669"/>
                  <a:pt x="1718011" y="2148113"/>
                  <a:pt x="1702152" y="2141316"/>
                </a:cubicBezTo>
                <a:cubicBezTo>
                  <a:pt x="1690938" y="2136510"/>
                  <a:pt x="1678642" y="2134548"/>
                  <a:pt x="1667428" y="2129742"/>
                </a:cubicBezTo>
                <a:cubicBezTo>
                  <a:pt x="1651568" y="2122945"/>
                  <a:pt x="1637150" y="2113000"/>
                  <a:pt x="1621129" y="2106592"/>
                </a:cubicBezTo>
                <a:cubicBezTo>
                  <a:pt x="1598473" y="2097529"/>
                  <a:pt x="1573979" y="2093353"/>
                  <a:pt x="1551681" y="2083443"/>
                </a:cubicBezTo>
                <a:cubicBezTo>
                  <a:pt x="1538969" y="2077793"/>
                  <a:pt x="1529798" y="2065644"/>
                  <a:pt x="1516957" y="2060294"/>
                </a:cubicBezTo>
                <a:cubicBezTo>
                  <a:pt x="1483170" y="2046216"/>
                  <a:pt x="1447508" y="2037144"/>
                  <a:pt x="1412784" y="2025569"/>
                </a:cubicBezTo>
                <a:cubicBezTo>
                  <a:pt x="1401436" y="2021786"/>
                  <a:pt x="1334513" y="1969071"/>
                  <a:pt x="1331762" y="1967696"/>
                </a:cubicBezTo>
                <a:cubicBezTo>
                  <a:pt x="1317533" y="1960582"/>
                  <a:pt x="1300896" y="1959979"/>
                  <a:pt x="1285463" y="1956121"/>
                </a:cubicBezTo>
                <a:cubicBezTo>
                  <a:pt x="1251797" y="1930872"/>
                  <a:pt x="1219985" y="1904532"/>
                  <a:pt x="1181291" y="1886673"/>
                </a:cubicBezTo>
                <a:cubicBezTo>
                  <a:pt x="1151360" y="1872859"/>
                  <a:pt x="1118703" y="1865590"/>
                  <a:pt x="1088693" y="1851949"/>
                </a:cubicBezTo>
                <a:cubicBezTo>
                  <a:pt x="1076029" y="1846193"/>
                  <a:pt x="1066994" y="1833684"/>
                  <a:pt x="1053969" y="1828800"/>
                </a:cubicBezTo>
                <a:cubicBezTo>
                  <a:pt x="1035549" y="1821892"/>
                  <a:pt x="1015265" y="1821649"/>
                  <a:pt x="996096" y="1817225"/>
                </a:cubicBezTo>
                <a:cubicBezTo>
                  <a:pt x="965095" y="1810071"/>
                  <a:pt x="903498" y="1794076"/>
                  <a:pt x="903498" y="1794076"/>
                </a:cubicBezTo>
                <a:cubicBezTo>
                  <a:pt x="849483" y="1797934"/>
                  <a:pt x="793777" y="1791697"/>
                  <a:pt x="741453" y="1805650"/>
                </a:cubicBezTo>
                <a:cubicBezTo>
                  <a:pt x="729664" y="1808794"/>
                  <a:pt x="736646" y="1830223"/>
                  <a:pt x="729878" y="1840375"/>
                </a:cubicBezTo>
                <a:cubicBezTo>
                  <a:pt x="720798" y="1853995"/>
                  <a:pt x="706729" y="1863524"/>
                  <a:pt x="695154" y="1875099"/>
                </a:cubicBezTo>
                <a:cubicBezTo>
                  <a:pt x="621848" y="1871241"/>
                  <a:pt x="548253" y="1871078"/>
                  <a:pt x="475235" y="1863524"/>
                </a:cubicBezTo>
                <a:cubicBezTo>
                  <a:pt x="436097" y="1859475"/>
                  <a:pt x="396815" y="1852818"/>
                  <a:pt x="359488" y="1840375"/>
                </a:cubicBezTo>
                <a:cubicBezTo>
                  <a:pt x="319588" y="1827074"/>
                  <a:pt x="361417" y="1815296"/>
                  <a:pt x="359488" y="1794076"/>
                </a:cubicBez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4101296"/>
            <a:ext cx="3600400" cy="23908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2"/>
          <a:stretch/>
        </p:blipFill>
        <p:spPr>
          <a:xfrm rot="890612">
            <a:off x="4643825" y="1738832"/>
            <a:ext cx="3661364" cy="27319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27983" y="676247"/>
            <a:ext cx="6841038" cy="6153857"/>
          </a:xfrm>
          <a:prstGeom prst="rect">
            <a:avLst/>
          </a:prstGeom>
        </p:spPr>
      </p:pic>
      <p:pic>
        <p:nvPicPr>
          <p:cNvPr id="2051" name="Picture 3" descr="C:\Users\n.gorodeckaia\Desktop\БРСМ\гражданско-патриотич\DSC_023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14"/>
          <a:stretch/>
        </p:blipFill>
        <p:spPr bwMode="auto">
          <a:xfrm>
            <a:off x="2411760" y="1491083"/>
            <a:ext cx="2232248" cy="242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n.gorodeckaia\Desktop\БРСМ\logo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173" y="127657"/>
            <a:ext cx="823487" cy="76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1889">
            <a:off x="1927489" y="771370"/>
            <a:ext cx="3416815" cy="37947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2631"/>
            <a:ext cx="3923928" cy="5245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507" y="836712"/>
            <a:ext cx="2559956" cy="1028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0806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1540</TotalTime>
  <Words>157</Words>
  <Application>Microsoft Office PowerPoint</Application>
  <PresentationFormat>Экран (4:3)</PresentationFormat>
  <Paragraphs>37</Paragraphs>
  <Slides>28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Arial</vt:lpstr>
      <vt:lpstr>Calibri</vt:lpstr>
      <vt:lpstr>Cambria Math</vt:lpstr>
      <vt:lpstr>Impact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 Городецкая</dc:creator>
  <cp:lastModifiedBy>Core</cp:lastModifiedBy>
  <cp:revision>201</cp:revision>
  <dcterms:created xsi:type="dcterms:W3CDTF">2015-01-16T07:39:08Z</dcterms:created>
  <dcterms:modified xsi:type="dcterms:W3CDTF">2018-07-30T07:19:04Z</dcterms:modified>
</cp:coreProperties>
</file>